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0058400" cy="7772400"/>
  <p:notesSz cx="9236075" cy="6950075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iosadministrativos@legislatura-qro.gob.m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zesati@legislatura-qro.gob.m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mailto:gzesati@legislatura-qro.gob.mx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hyperlink" Target="mailto:serviciosadministrativos@legislatura-qro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hyperlink" Target="mailto:gzesati@legislatura-qro.gob.mx" TargetMode="External"/><Relationship Id="rId5" Type="http://schemas.openxmlformats.org/officeDocument/2006/relationships/image" Target="../media/image14.png"/><Relationship Id="rId10" Type="http://schemas.openxmlformats.org/officeDocument/2006/relationships/hyperlink" Target="mailto:serviciosadministrativos@legislatura-qro.gob.mx" TargetMode="External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iosadministrativos@legislatura-qro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zesati@legislatura-qro.gob.m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iosadministrativos@legislatura-qro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zesati@legislatura-qro.gob.m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hyperlink" Target="mailto:gzesati@legislatura-qro.gob.mx" TargetMode="External"/><Relationship Id="rId4" Type="http://schemas.openxmlformats.org/officeDocument/2006/relationships/image" Target="../media/image20.png"/><Relationship Id="rId9" Type="http://schemas.openxmlformats.org/officeDocument/2006/relationships/hyperlink" Target="mailto:serviciosadministrativos@legislatura-qro.gob.m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iosadministrativos@legislatura-qro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zesati@legislatura-qro.gob.m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iosadministrativos@legislatura-qro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zesati@legislatura-qro.gob.m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iosadministrativos@legislatura-qro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zesati@legislatura-qro.gob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/>
          <p:nvPr/>
        </p:nvSpPr>
        <p:spPr>
          <a:xfrm>
            <a:off x="8045577" y="4394200"/>
            <a:ext cx="204597" cy="935355"/>
          </a:xfrm>
          <a:custGeom>
            <a:avLst/>
            <a:gdLst/>
            <a:ahLst/>
            <a:cxnLst/>
            <a:rect l="l" t="t" r="r" b="b"/>
            <a:pathLst>
              <a:path w="204597" h="935354">
                <a:moveTo>
                  <a:pt x="0" y="0"/>
                </a:moveTo>
                <a:lnTo>
                  <a:pt x="0" y="935355"/>
                </a:lnTo>
                <a:lnTo>
                  <a:pt x="204597" y="93535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97907" y="2596134"/>
            <a:ext cx="3491229" cy="649224"/>
          </a:xfrm>
          <a:custGeom>
            <a:avLst/>
            <a:gdLst/>
            <a:ahLst/>
            <a:cxnLst/>
            <a:rect l="l" t="t" r="r" b="b"/>
            <a:pathLst>
              <a:path w="3491229" h="649224">
                <a:moveTo>
                  <a:pt x="0" y="0"/>
                </a:moveTo>
                <a:lnTo>
                  <a:pt x="0" y="506602"/>
                </a:lnTo>
                <a:lnTo>
                  <a:pt x="3491229" y="506602"/>
                </a:lnTo>
                <a:lnTo>
                  <a:pt x="3491229" y="6492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97907" y="2596134"/>
            <a:ext cx="1788921" cy="649224"/>
          </a:xfrm>
          <a:custGeom>
            <a:avLst/>
            <a:gdLst/>
            <a:ahLst/>
            <a:cxnLst/>
            <a:rect l="l" t="t" r="r" b="b"/>
            <a:pathLst>
              <a:path w="1788921" h="649224">
                <a:moveTo>
                  <a:pt x="0" y="0"/>
                </a:moveTo>
                <a:lnTo>
                  <a:pt x="0" y="506602"/>
                </a:lnTo>
                <a:lnTo>
                  <a:pt x="1788921" y="506602"/>
                </a:lnTo>
                <a:lnTo>
                  <a:pt x="1788921" y="64922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97907" y="2596134"/>
            <a:ext cx="17652" cy="649224"/>
          </a:xfrm>
          <a:custGeom>
            <a:avLst/>
            <a:gdLst/>
            <a:ahLst/>
            <a:cxnLst/>
            <a:rect l="l" t="t" r="r" b="b"/>
            <a:pathLst>
              <a:path w="17652" h="649224">
                <a:moveTo>
                  <a:pt x="0" y="0"/>
                </a:moveTo>
                <a:lnTo>
                  <a:pt x="0" y="506602"/>
                </a:lnTo>
                <a:lnTo>
                  <a:pt x="17652" y="506602"/>
                </a:lnTo>
                <a:lnTo>
                  <a:pt x="17652" y="6492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75025" y="2596134"/>
            <a:ext cx="1723136" cy="649224"/>
          </a:xfrm>
          <a:custGeom>
            <a:avLst/>
            <a:gdLst/>
            <a:ahLst/>
            <a:cxnLst/>
            <a:rect l="l" t="t" r="r" b="b"/>
            <a:pathLst>
              <a:path w="1723136" h="649224">
                <a:moveTo>
                  <a:pt x="1723136" y="0"/>
                </a:moveTo>
                <a:lnTo>
                  <a:pt x="1723136" y="506602"/>
                </a:lnTo>
                <a:lnTo>
                  <a:pt x="0" y="506602"/>
                </a:lnTo>
                <a:lnTo>
                  <a:pt x="0" y="6492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68907" y="2596134"/>
            <a:ext cx="3429380" cy="643127"/>
          </a:xfrm>
          <a:custGeom>
            <a:avLst/>
            <a:gdLst/>
            <a:ahLst/>
            <a:cxnLst/>
            <a:rect l="l" t="t" r="r" b="b"/>
            <a:pathLst>
              <a:path w="3429380" h="643127">
                <a:moveTo>
                  <a:pt x="3429380" y="0"/>
                </a:moveTo>
                <a:lnTo>
                  <a:pt x="3429380" y="500506"/>
                </a:lnTo>
                <a:lnTo>
                  <a:pt x="0" y="500506"/>
                </a:lnTo>
                <a:lnTo>
                  <a:pt x="0" y="64312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57854" y="1917192"/>
            <a:ext cx="2880232" cy="678941"/>
          </a:xfrm>
          <a:custGeom>
            <a:avLst/>
            <a:gdLst/>
            <a:ahLst/>
            <a:cxnLst/>
            <a:rect l="l" t="t" r="r" b="b"/>
            <a:pathLst>
              <a:path w="2880232" h="678941">
                <a:moveTo>
                  <a:pt x="0" y="678941"/>
                </a:moveTo>
                <a:lnTo>
                  <a:pt x="2880232" y="678941"/>
                </a:lnTo>
                <a:lnTo>
                  <a:pt x="2880232" y="0"/>
                </a:lnTo>
                <a:lnTo>
                  <a:pt x="0" y="0"/>
                </a:lnTo>
                <a:lnTo>
                  <a:pt x="0" y="6789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57854" y="1917192"/>
            <a:ext cx="2880232" cy="678941"/>
          </a:xfrm>
          <a:custGeom>
            <a:avLst/>
            <a:gdLst/>
            <a:ahLst/>
            <a:cxnLst/>
            <a:rect l="l" t="t" r="r" b="b"/>
            <a:pathLst>
              <a:path w="2880232" h="678941">
                <a:moveTo>
                  <a:pt x="0" y="678941"/>
                </a:moveTo>
                <a:lnTo>
                  <a:pt x="2880232" y="678941"/>
                </a:lnTo>
                <a:lnTo>
                  <a:pt x="2880232" y="0"/>
                </a:lnTo>
                <a:lnTo>
                  <a:pt x="0" y="0"/>
                </a:lnTo>
                <a:lnTo>
                  <a:pt x="0" y="67894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94409" y="4347337"/>
            <a:ext cx="220167" cy="987932"/>
          </a:xfrm>
          <a:custGeom>
            <a:avLst/>
            <a:gdLst/>
            <a:ahLst/>
            <a:cxnLst/>
            <a:rect l="l" t="t" r="r" b="b"/>
            <a:pathLst>
              <a:path w="220167" h="987933">
                <a:moveTo>
                  <a:pt x="0" y="0"/>
                </a:moveTo>
                <a:lnTo>
                  <a:pt x="0" y="987932"/>
                </a:lnTo>
                <a:lnTo>
                  <a:pt x="220167" y="98793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50772" y="3239173"/>
            <a:ext cx="1436370" cy="1108163"/>
          </a:xfrm>
          <a:custGeom>
            <a:avLst/>
            <a:gdLst/>
            <a:ahLst/>
            <a:cxnLst/>
            <a:rect l="l" t="t" r="r" b="b"/>
            <a:pathLst>
              <a:path w="1436370" h="1108163">
                <a:moveTo>
                  <a:pt x="0" y="1108163"/>
                </a:moveTo>
                <a:lnTo>
                  <a:pt x="1436370" y="1108163"/>
                </a:lnTo>
                <a:lnTo>
                  <a:pt x="1436370" y="0"/>
                </a:lnTo>
                <a:lnTo>
                  <a:pt x="0" y="0"/>
                </a:lnTo>
                <a:lnTo>
                  <a:pt x="0" y="1108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50772" y="3239173"/>
            <a:ext cx="1436370" cy="1108163"/>
          </a:xfrm>
          <a:custGeom>
            <a:avLst/>
            <a:gdLst/>
            <a:ahLst/>
            <a:cxnLst/>
            <a:rect l="l" t="t" r="r" b="b"/>
            <a:pathLst>
              <a:path w="1436370" h="1108163">
                <a:moveTo>
                  <a:pt x="0" y="1108163"/>
                </a:moveTo>
                <a:lnTo>
                  <a:pt x="1436370" y="1108163"/>
                </a:lnTo>
                <a:lnTo>
                  <a:pt x="1436370" y="0"/>
                </a:lnTo>
                <a:lnTo>
                  <a:pt x="0" y="0"/>
                </a:lnTo>
                <a:lnTo>
                  <a:pt x="0" y="110816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14577" y="4893500"/>
            <a:ext cx="1313053" cy="883475"/>
          </a:xfrm>
          <a:custGeom>
            <a:avLst/>
            <a:gdLst/>
            <a:ahLst/>
            <a:cxnLst/>
            <a:rect l="l" t="t" r="r" b="b"/>
            <a:pathLst>
              <a:path w="1313053" h="883475">
                <a:moveTo>
                  <a:pt x="0" y="883475"/>
                </a:moveTo>
                <a:lnTo>
                  <a:pt x="1313053" y="883475"/>
                </a:lnTo>
                <a:lnTo>
                  <a:pt x="1313053" y="0"/>
                </a:lnTo>
                <a:lnTo>
                  <a:pt x="0" y="0"/>
                </a:lnTo>
                <a:lnTo>
                  <a:pt x="0" y="8834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14577" y="4893500"/>
            <a:ext cx="1313053" cy="883475"/>
          </a:xfrm>
          <a:custGeom>
            <a:avLst/>
            <a:gdLst/>
            <a:ahLst/>
            <a:cxnLst/>
            <a:rect l="l" t="t" r="r" b="b"/>
            <a:pathLst>
              <a:path w="1313053" h="883475">
                <a:moveTo>
                  <a:pt x="0" y="883475"/>
                </a:moveTo>
                <a:lnTo>
                  <a:pt x="1313053" y="883475"/>
                </a:lnTo>
                <a:lnTo>
                  <a:pt x="1313053" y="0"/>
                </a:lnTo>
                <a:lnTo>
                  <a:pt x="0" y="0"/>
                </a:lnTo>
                <a:lnTo>
                  <a:pt x="0" y="883475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09240" y="4338955"/>
            <a:ext cx="212217" cy="977392"/>
          </a:xfrm>
          <a:custGeom>
            <a:avLst/>
            <a:gdLst/>
            <a:ahLst/>
            <a:cxnLst/>
            <a:rect l="l" t="t" r="r" b="b"/>
            <a:pathLst>
              <a:path w="212217" h="977392">
                <a:moveTo>
                  <a:pt x="0" y="0"/>
                </a:moveTo>
                <a:lnTo>
                  <a:pt x="0" y="977392"/>
                </a:lnTo>
                <a:lnTo>
                  <a:pt x="212217" y="97739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67889" y="3245230"/>
            <a:ext cx="1414399" cy="1093724"/>
          </a:xfrm>
          <a:custGeom>
            <a:avLst/>
            <a:gdLst/>
            <a:ahLst/>
            <a:cxnLst/>
            <a:rect l="l" t="t" r="r" b="b"/>
            <a:pathLst>
              <a:path w="1414399" h="1093724">
                <a:moveTo>
                  <a:pt x="0" y="1093724"/>
                </a:moveTo>
                <a:lnTo>
                  <a:pt x="1414399" y="1093724"/>
                </a:lnTo>
                <a:lnTo>
                  <a:pt x="1414399" y="0"/>
                </a:lnTo>
                <a:lnTo>
                  <a:pt x="0" y="0"/>
                </a:lnTo>
                <a:lnTo>
                  <a:pt x="0" y="10937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67889" y="3245230"/>
            <a:ext cx="1414399" cy="1093724"/>
          </a:xfrm>
          <a:custGeom>
            <a:avLst/>
            <a:gdLst/>
            <a:ahLst/>
            <a:cxnLst/>
            <a:rect l="l" t="t" r="r" b="b"/>
            <a:pathLst>
              <a:path w="1414399" h="1093724">
                <a:moveTo>
                  <a:pt x="0" y="1093724"/>
                </a:moveTo>
                <a:lnTo>
                  <a:pt x="1414399" y="1093724"/>
                </a:lnTo>
                <a:lnTo>
                  <a:pt x="1414399" y="0"/>
                </a:lnTo>
                <a:lnTo>
                  <a:pt x="0" y="0"/>
                </a:lnTo>
                <a:lnTo>
                  <a:pt x="0" y="109372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21457" y="4869903"/>
            <a:ext cx="1261554" cy="892594"/>
          </a:xfrm>
          <a:custGeom>
            <a:avLst/>
            <a:gdLst/>
            <a:ahLst/>
            <a:cxnLst/>
            <a:rect l="l" t="t" r="r" b="b"/>
            <a:pathLst>
              <a:path w="1261554" h="892594">
                <a:moveTo>
                  <a:pt x="0" y="892594"/>
                </a:moveTo>
                <a:lnTo>
                  <a:pt x="1261554" y="892594"/>
                </a:lnTo>
                <a:lnTo>
                  <a:pt x="1261554" y="0"/>
                </a:lnTo>
                <a:lnTo>
                  <a:pt x="0" y="0"/>
                </a:lnTo>
                <a:lnTo>
                  <a:pt x="0" y="892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21457" y="4869903"/>
            <a:ext cx="1261554" cy="892594"/>
          </a:xfrm>
          <a:custGeom>
            <a:avLst/>
            <a:gdLst/>
            <a:ahLst/>
            <a:cxnLst/>
            <a:rect l="l" t="t" r="r" b="b"/>
            <a:pathLst>
              <a:path w="1261554" h="892594">
                <a:moveTo>
                  <a:pt x="0" y="892594"/>
                </a:moveTo>
                <a:lnTo>
                  <a:pt x="1261554" y="892594"/>
                </a:lnTo>
                <a:lnTo>
                  <a:pt x="1261554" y="0"/>
                </a:lnTo>
                <a:lnTo>
                  <a:pt x="0" y="0"/>
                </a:lnTo>
                <a:lnTo>
                  <a:pt x="0" y="89259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17009" y="4370451"/>
            <a:ext cx="242696" cy="967105"/>
          </a:xfrm>
          <a:custGeom>
            <a:avLst/>
            <a:gdLst/>
            <a:ahLst/>
            <a:cxnLst/>
            <a:rect l="l" t="t" r="r" b="b"/>
            <a:pathLst>
              <a:path w="242696" h="967104">
                <a:moveTo>
                  <a:pt x="0" y="0"/>
                </a:moveTo>
                <a:lnTo>
                  <a:pt x="0" y="967105"/>
                </a:lnTo>
                <a:lnTo>
                  <a:pt x="242696" y="9671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67403" y="3245319"/>
            <a:ext cx="1496187" cy="1125131"/>
          </a:xfrm>
          <a:custGeom>
            <a:avLst/>
            <a:gdLst/>
            <a:ahLst/>
            <a:cxnLst/>
            <a:rect l="l" t="t" r="r" b="b"/>
            <a:pathLst>
              <a:path w="1496187" h="1125131">
                <a:moveTo>
                  <a:pt x="0" y="1125131"/>
                </a:moveTo>
                <a:lnTo>
                  <a:pt x="1496187" y="1125131"/>
                </a:lnTo>
                <a:lnTo>
                  <a:pt x="1496187" y="0"/>
                </a:lnTo>
                <a:lnTo>
                  <a:pt x="0" y="0"/>
                </a:lnTo>
                <a:lnTo>
                  <a:pt x="0" y="1125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67403" y="3245319"/>
            <a:ext cx="1496187" cy="1125131"/>
          </a:xfrm>
          <a:custGeom>
            <a:avLst/>
            <a:gdLst/>
            <a:ahLst/>
            <a:cxnLst/>
            <a:rect l="l" t="t" r="r" b="b"/>
            <a:pathLst>
              <a:path w="1496187" h="1125131">
                <a:moveTo>
                  <a:pt x="0" y="1125131"/>
                </a:moveTo>
                <a:lnTo>
                  <a:pt x="1496187" y="1125131"/>
                </a:lnTo>
                <a:lnTo>
                  <a:pt x="1496187" y="0"/>
                </a:lnTo>
                <a:lnTo>
                  <a:pt x="0" y="0"/>
                </a:lnTo>
                <a:lnTo>
                  <a:pt x="0" y="1125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759706" y="4873967"/>
            <a:ext cx="1285494" cy="926884"/>
          </a:xfrm>
          <a:custGeom>
            <a:avLst/>
            <a:gdLst/>
            <a:ahLst/>
            <a:cxnLst/>
            <a:rect l="l" t="t" r="r" b="b"/>
            <a:pathLst>
              <a:path w="1285494" h="926884">
                <a:moveTo>
                  <a:pt x="0" y="926884"/>
                </a:moveTo>
                <a:lnTo>
                  <a:pt x="1285494" y="926884"/>
                </a:lnTo>
                <a:lnTo>
                  <a:pt x="1285494" y="0"/>
                </a:lnTo>
                <a:lnTo>
                  <a:pt x="0" y="0"/>
                </a:lnTo>
                <a:lnTo>
                  <a:pt x="0" y="926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759706" y="4873967"/>
            <a:ext cx="1285494" cy="926884"/>
          </a:xfrm>
          <a:custGeom>
            <a:avLst/>
            <a:gdLst/>
            <a:ahLst/>
            <a:cxnLst/>
            <a:rect l="l" t="t" r="r" b="b"/>
            <a:pathLst>
              <a:path w="1285494" h="926884">
                <a:moveTo>
                  <a:pt x="0" y="926884"/>
                </a:moveTo>
                <a:lnTo>
                  <a:pt x="1285494" y="926884"/>
                </a:lnTo>
                <a:lnTo>
                  <a:pt x="1285494" y="0"/>
                </a:lnTo>
                <a:lnTo>
                  <a:pt x="0" y="0"/>
                </a:lnTo>
                <a:lnTo>
                  <a:pt x="0" y="92688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96279" y="4364736"/>
            <a:ext cx="221488" cy="957071"/>
          </a:xfrm>
          <a:custGeom>
            <a:avLst/>
            <a:gdLst/>
            <a:ahLst/>
            <a:cxnLst/>
            <a:rect l="l" t="t" r="r" b="b"/>
            <a:pathLst>
              <a:path w="221488" h="957071">
                <a:moveTo>
                  <a:pt x="0" y="0"/>
                </a:moveTo>
                <a:lnTo>
                  <a:pt x="0" y="957071"/>
                </a:lnTo>
                <a:lnTo>
                  <a:pt x="221488" y="9570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48705" y="3245345"/>
            <a:ext cx="1475867" cy="1119390"/>
          </a:xfrm>
          <a:custGeom>
            <a:avLst/>
            <a:gdLst/>
            <a:ahLst/>
            <a:cxnLst/>
            <a:rect l="l" t="t" r="r" b="b"/>
            <a:pathLst>
              <a:path w="1475867" h="1119390">
                <a:moveTo>
                  <a:pt x="0" y="1119390"/>
                </a:moveTo>
                <a:lnTo>
                  <a:pt x="1475867" y="1119390"/>
                </a:lnTo>
                <a:lnTo>
                  <a:pt x="1475867" y="0"/>
                </a:lnTo>
                <a:lnTo>
                  <a:pt x="0" y="0"/>
                </a:lnTo>
                <a:lnTo>
                  <a:pt x="0" y="11193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148705" y="3245345"/>
            <a:ext cx="1475867" cy="1119390"/>
          </a:xfrm>
          <a:custGeom>
            <a:avLst/>
            <a:gdLst/>
            <a:ahLst/>
            <a:cxnLst/>
            <a:rect l="l" t="t" r="r" b="b"/>
            <a:pathLst>
              <a:path w="1475867" h="1119390">
                <a:moveTo>
                  <a:pt x="0" y="1119390"/>
                </a:moveTo>
                <a:lnTo>
                  <a:pt x="1475867" y="1119390"/>
                </a:lnTo>
                <a:lnTo>
                  <a:pt x="1475867" y="0"/>
                </a:lnTo>
                <a:lnTo>
                  <a:pt x="0" y="0"/>
                </a:lnTo>
                <a:lnTo>
                  <a:pt x="0" y="111939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17767" y="4857292"/>
            <a:ext cx="1390142" cy="928954"/>
          </a:xfrm>
          <a:custGeom>
            <a:avLst/>
            <a:gdLst/>
            <a:ahLst/>
            <a:cxnLst/>
            <a:rect l="l" t="t" r="r" b="b"/>
            <a:pathLst>
              <a:path w="1390142" h="928954">
                <a:moveTo>
                  <a:pt x="0" y="928954"/>
                </a:moveTo>
                <a:lnTo>
                  <a:pt x="1390142" y="928954"/>
                </a:lnTo>
                <a:lnTo>
                  <a:pt x="1390142" y="0"/>
                </a:lnTo>
                <a:lnTo>
                  <a:pt x="0" y="0"/>
                </a:lnTo>
                <a:lnTo>
                  <a:pt x="0" y="9289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17767" y="4857292"/>
            <a:ext cx="1390142" cy="928954"/>
          </a:xfrm>
          <a:custGeom>
            <a:avLst/>
            <a:gdLst/>
            <a:ahLst/>
            <a:cxnLst/>
            <a:rect l="l" t="t" r="r" b="b"/>
            <a:pathLst>
              <a:path w="1390142" h="928954">
                <a:moveTo>
                  <a:pt x="0" y="928954"/>
                </a:moveTo>
                <a:lnTo>
                  <a:pt x="1390142" y="928954"/>
                </a:lnTo>
                <a:lnTo>
                  <a:pt x="1390142" y="0"/>
                </a:lnTo>
                <a:lnTo>
                  <a:pt x="0" y="0"/>
                </a:lnTo>
                <a:lnTo>
                  <a:pt x="0" y="92895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909814" y="3245243"/>
            <a:ext cx="1357883" cy="1148956"/>
          </a:xfrm>
          <a:custGeom>
            <a:avLst/>
            <a:gdLst/>
            <a:ahLst/>
            <a:cxnLst/>
            <a:rect l="l" t="t" r="r" b="b"/>
            <a:pathLst>
              <a:path w="1357883" h="1148956">
                <a:moveTo>
                  <a:pt x="0" y="1148956"/>
                </a:moveTo>
                <a:lnTo>
                  <a:pt x="1357883" y="1148956"/>
                </a:lnTo>
                <a:lnTo>
                  <a:pt x="1357883" y="0"/>
                </a:lnTo>
                <a:lnTo>
                  <a:pt x="0" y="0"/>
                </a:lnTo>
                <a:lnTo>
                  <a:pt x="0" y="1148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909814" y="3245243"/>
            <a:ext cx="1357883" cy="1148956"/>
          </a:xfrm>
          <a:custGeom>
            <a:avLst/>
            <a:gdLst/>
            <a:ahLst/>
            <a:cxnLst/>
            <a:rect l="l" t="t" r="r" b="b"/>
            <a:pathLst>
              <a:path w="1357883" h="1148956">
                <a:moveTo>
                  <a:pt x="0" y="1148956"/>
                </a:moveTo>
                <a:lnTo>
                  <a:pt x="1357883" y="1148956"/>
                </a:lnTo>
                <a:lnTo>
                  <a:pt x="1357883" y="0"/>
                </a:lnTo>
                <a:lnTo>
                  <a:pt x="0" y="0"/>
                </a:lnTo>
                <a:lnTo>
                  <a:pt x="0" y="114895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250174" y="4861471"/>
            <a:ext cx="1285240" cy="936078"/>
          </a:xfrm>
          <a:custGeom>
            <a:avLst/>
            <a:gdLst/>
            <a:ahLst/>
            <a:cxnLst/>
            <a:rect l="l" t="t" r="r" b="b"/>
            <a:pathLst>
              <a:path w="1285240" h="936078">
                <a:moveTo>
                  <a:pt x="0" y="936078"/>
                </a:moveTo>
                <a:lnTo>
                  <a:pt x="1285240" y="936078"/>
                </a:lnTo>
                <a:lnTo>
                  <a:pt x="1285240" y="0"/>
                </a:lnTo>
                <a:lnTo>
                  <a:pt x="0" y="0"/>
                </a:lnTo>
                <a:lnTo>
                  <a:pt x="0" y="9360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250174" y="4861471"/>
            <a:ext cx="1285240" cy="936078"/>
          </a:xfrm>
          <a:custGeom>
            <a:avLst/>
            <a:gdLst/>
            <a:ahLst/>
            <a:cxnLst/>
            <a:rect l="l" t="t" r="r" b="b"/>
            <a:pathLst>
              <a:path w="1285240" h="936078">
                <a:moveTo>
                  <a:pt x="0" y="936078"/>
                </a:moveTo>
                <a:lnTo>
                  <a:pt x="1285240" y="936078"/>
                </a:lnTo>
                <a:lnTo>
                  <a:pt x="1285240" y="0"/>
                </a:lnTo>
                <a:lnTo>
                  <a:pt x="0" y="0"/>
                </a:lnTo>
                <a:lnTo>
                  <a:pt x="0" y="93607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28382" y="544195"/>
            <a:ext cx="866775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971413" y="721731"/>
            <a:ext cx="328980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32278" y="1351042"/>
            <a:ext cx="116661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GRUPOS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04796" y="1351042"/>
            <a:ext cx="23333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44033" y="1351042"/>
            <a:ext cx="174307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FR</a:t>
            </a:r>
            <a:r>
              <a:rPr sz="2000" b="1" spc="-9" dirty="0">
                <a:latin typeface="Arial"/>
                <a:cs typeface="Arial"/>
              </a:rPr>
              <a:t>A</a:t>
            </a:r>
            <a:r>
              <a:rPr sz="2000" b="1" spc="-4" dirty="0">
                <a:latin typeface="Arial"/>
                <a:cs typeface="Arial"/>
              </a:rPr>
              <a:t>C</a:t>
            </a:r>
            <a:r>
              <a:rPr sz="2000" b="1" spc="0" dirty="0">
                <a:latin typeface="Arial"/>
                <a:cs typeface="Arial"/>
              </a:rPr>
              <a:t>CION</a:t>
            </a:r>
            <a:r>
              <a:rPr sz="2000" b="1" spc="-9" dirty="0">
                <a:latin typeface="Arial"/>
                <a:cs typeface="Arial"/>
              </a:rPr>
              <a:t>E</a:t>
            </a:r>
            <a:r>
              <a:rPr sz="2000" b="1" spc="0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93012" y="1351042"/>
            <a:ext cx="191359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LEG</a:t>
            </a:r>
            <a:r>
              <a:rPr sz="2000" b="1" spc="-9" dirty="0">
                <a:latin typeface="Arial"/>
                <a:cs typeface="Arial"/>
              </a:rPr>
              <a:t>I</a:t>
            </a:r>
            <a:r>
              <a:rPr sz="2000" b="1" spc="0" dirty="0">
                <a:latin typeface="Arial"/>
                <a:cs typeface="Arial"/>
              </a:rPr>
              <a:t>SLATI</a:t>
            </a:r>
            <a:r>
              <a:rPr sz="2000" b="1" spc="-9" dirty="0">
                <a:latin typeface="Arial"/>
                <a:cs typeface="Arial"/>
              </a:rPr>
              <a:t>V</a:t>
            </a:r>
            <a:r>
              <a:rPr sz="2000" b="1" spc="0" dirty="0">
                <a:latin typeface="Arial"/>
                <a:cs typeface="Arial"/>
              </a:rPr>
              <a:t>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237347" y="3752723"/>
            <a:ext cx="718027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1200" spc="0" baseline="3413" dirty="0">
                <a:latin typeface="Calibri"/>
                <a:cs typeface="Calibri"/>
              </a:rPr>
              <a:t>IN</a:t>
            </a:r>
            <a:r>
              <a:rPr sz="1200" spc="-4" baseline="3413" dirty="0">
                <a:latin typeface="Calibri"/>
                <a:cs typeface="Calibri"/>
              </a:rPr>
              <a:t>D</a:t>
            </a:r>
            <a:r>
              <a:rPr sz="1200" spc="4" baseline="3413" dirty="0">
                <a:latin typeface="Calibri"/>
                <a:cs typeface="Calibri"/>
              </a:rPr>
              <a:t>EPE</a:t>
            </a:r>
            <a:r>
              <a:rPr sz="1200" spc="-4" baseline="3413" dirty="0">
                <a:latin typeface="Calibri"/>
                <a:cs typeface="Calibri"/>
              </a:rPr>
              <a:t>ND</a:t>
            </a:r>
            <a:r>
              <a:rPr sz="1200" spc="0" baseline="3413" dirty="0">
                <a:latin typeface="Calibri"/>
                <a:cs typeface="Calibri"/>
              </a:rPr>
              <a:t>I</a:t>
            </a:r>
            <a:r>
              <a:rPr sz="1200" spc="4" baseline="3413" dirty="0">
                <a:latin typeface="Calibri"/>
                <a:cs typeface="Calibri"/>
              </a:rPr>
              <a:t>E</a:t>
            </a:r>
            <a:r>
              <a:rPr sz="1200" spc="-4" baseline="3413" dirty="0">
                <a:latin typeface="Calibri"/>
                <a:cs typeface="Calibri"/>
              </a:rPr>
              <a:t>N</a:t>
            </a:r>
            <a:r>
              <a:rPr sz="1200" spc="4" baseline="3413" dirty="0">
                <a:latin typeface="Calibri"/>
                <a:cs typeface="Calibri"/>
              </a:rPr>
              <a:t>T</a:t>
            </a:r>
            <a:r>
              <a:rPr sz="1200" spc="0" baseline="3413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09741" y="6465105"/>
            <a:ext cx="3102477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4185" marR="374387" algn="ctr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</a:t>
            </a:r>
            <a:r>
              <a:rPr sz="1000" spc="-4" dirty="0">
                <a:latin typeface="Cambria"/>
                <a:cs typeface="Cambria"/>
              </a:rPr>
              <a:t>O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DI</a:t>
            </a:r>
            <a:r>
              <a:rPr sz="1000" spc="4" dirty="0">
                <a:latin typeface="Cambria"/>
                <a:cs typeface="Cambria"/>
              </a:rPr>
              <a:t>NA</a:t>
            </a:r>
            <a:r>
              <a:rPr sz="1000" spc="0" dirty="0">
                <a:latin typeface="Cambria"/>
                <a:cs typeface="Cambria"/>
              </a:rPr>
              <a:t>DOR</a:t>
            </a:r>
            <a:r>
              <a:rPr sz="1000" spc="-67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ECU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9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HU</a:t>
            </a:r>
            <a:r>
              <a:rPr sz="1000" spc="4" dirty="0">
                <a:latin typeface="Cambria"/>
                <a:cs typeface="Cambria"/>
              </a:rPr>
              <a:t>MAN</a:t>
            </a:r>
            <a:r>
              <a:rPr sz="1000" spc="9" dirty="0">
                <a:latin typeface="Cambria"/>
                <a:cs typeface="Cambria"/>
              </a:rPr>
              <a:t>O</a:t>
            </a:r>
            <a:r>
              <a:rPr sz="1000" spc="0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0</a:t>
            </a:r>
            <a:r>
              <a:rPr sz="900" spc="-4" dirty="0">
                <a:latin typeface="Cambria"/>
                <a:cs typeface="Cambria"/>
              </a:rPr>
              <a:t>8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gzes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i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r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gob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b="1" spc="0" dirty="0">
                <a:latin typeface="Cambria"/>
                <a:cs typeface="Cambria"/>
              </a:rPr>
              <a:t>Al</a:t>
            </a:r>
            <a:r>
              <a:rPr sz="1000" b="1" spc="-9" dirty="0">
                <a:latin typeface="Cambria"/>
                <a:cs typeface="Cambria"/>
              </a:rPr>
              <a:t> </a:t>
            </a:r>
            <a:r>
              <a:rPr lang="es-MX" sz="1000" b="1" spc="0" dirty="0">
                <a:latin typeface="Cambria"/>
                <a:cs typeface="Cambria"/>
              </a:rPr>
              <a:t>30 de junio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50772" y="1917192"/>
            <a:ext cx="2707081" cy="678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657854" y="1917192"/>
            <a:ext cx="2880232" cy="678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44500">
              <a:lnSpc>
                <a:spcPct val="101725"/>
              </a:lnSpc>
              <a:spcBef>
                <a:spcPts val="1220"/>
              </a:spcBef>
            </a:pPr>
            <a:r>
              <a:rPr sz="1000" b="1" spc="0" dirty="0">
                <a:latin typeface="Calibri"/>
                <a:cs typeface="Calibri"/>
              </a:rPr>
              <a:t>G</a:t>
            </a:r>
            <a:r>
              <a:rPr sz="1000" b="1" spc="4" dirty="0">
                <a:latin typeface="Calibri"/>
                <a:cs typeface="Calibri"/>
              </a:rPr>
              <a:t>R</a:t>
            </a:r>
            <a:r>
              <a:rPr sz="1000" b="1" spc="0" dirty="0">
                <a:latin typeface="Calibri"/>
                <a:cs typeface="Calibri"/>
              </a:rPr>
              <a:t>U</a:t>
            </a:r>
            <a:r>
              <a:rPr sz="1000" b="1" spc="-4" dirty="0">
                <a:latin typeface="Calibri"/>
                <a:cs typeface="Calibri"/>
              </a:rPr>
              <a:t>P</a:t>
            </a:r>
            <a:r>
              <a:rPr sz="1000" b="1" spc="0" dirty="0">
                <a:latin typeface="Calibri"/>
                <a:cs typeface="Calibri"/>
              </a:rPr>
              <a:t>OS</a:t>
            </a:r>
            <a:r>
              <a:rPr sz="1000" b="1" spc="-25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Y</a:t>
            </a:r>
            <a:r>
              <a:rPr sz="1000" b="1" spc="-5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FR</a:t>
            </a:r>
            <a:r>
              <a:rPr sz="1000" b="1" spc="-4" dirty="0">
                <a:latin typeface="Calibri"/>
                <a:cs typeface="Calibri"/>
              </a:rPr>
              <a:t>A</a:t>
            </a:r>
            <a:r>
              <a:rPr sz="1000" b="1" spc="0" dirty="0">
                <a:latin typeface="Calibri"/>
                <a:cs typeface="Calibri"/>
              </a:rPr>
              <a:t>CCION</a:t>
            </a:r>
            <a:r>
              <a:rPr sz="1000" b="1" spc="-4" dirty="0">
                <a:latin typeface="Calibri"/>
                <a:cs typeface="Calibri"/>
              </a:rPr>
              <a:t>E</a:t>
            </a:r>
            <a:r>
              <a:rPr sz="1000" b="1" spc="0" dirty="0">
                <a:latin typeface="Calibri"/>
                <a:cs typeface="Calibri"/>
              </a:rPr>
              <a:t>S</a:t>
            </a:r>
            <a:r>
              <a:rPr sz="1000" b="1" spc="-17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L</a:t>
            </a:r>
            <a:r>
              <a:rPr sz="1000" b="1" spc="-4" dirty="0">
                <a:latin typeface="Calibri"/>
                <a:cs typeface="Calibri"/>
              </a:rPr>
              <a:t>E</a:t>
            </a:r>
            <a:r>
              <a:rPr sz="1000" b="1" spc="0" dirty="0">
                <a:latin typeface="Calibri"/>
                <a:cs typeface="Calibri"/>
              </a:rPr>
              <a:t>GI</a:t>
            </a:r>
            <a:r>
              <a:rPr sz="1000" b="1" spc="-4" dirty="0">
                <a:latin typeface="Calibri"/>
                <a:cs typeface="Calibri"/>
              </a:rPr>
              <a:t>S</a:t>
            </a:r>
            <a:r>
              <a:rPr sz="1000" b="1" spc="0" dirty="0">
                <a:latin typeface="Calibri"/>
                <a:cs typeface="Calibri"/>
              </a:rPr>
              <a:t>L</a:t>
            </a:r>
            <a:r>
              <a:rPr sz="1000" b="1" spc="-4" dirty="0">
                <a:latin typeface="Calibri"/>
                <a:cs typeface="Calibri"/>
              </a:rPr>
              <a:t>A</a:t>
            </a:r>
            <a:r>
              <a:rPr sz="1000" b="1" spc="0" dirty="0">
                <a:latin typeface="Calibri"/>
                <a:cs typeface="Calibri"/>
              </a:rPr>
              <a:t>TI</a:t>
            </a:r>
            <a:r>
              <a:rPr sz="1000" b="1" spc="-4" dirty="0">
                <a:latin typeface="Calibri"/>
                <a:cs typeface="Calibri"/>
              </a:rPr>
              <a:t>VA</a:t>
            </a:r>
            <a:r>
              <a:rPr sz="1000" b="1" spc="0" dirty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38086" y="1917192"/>
            <a:ext cx="2997327" cy="678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950772" y="2596134"/>
            <a:ext cx="4147324" cy="503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098097" y="2596134"/>
            <a:ext cx="4437316" cy="503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950772" y="3099689"/>
            <a:ext cx="718134" cy="14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668907" y="3099689"/>
            <a:ext cx="1706118" cy="14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3375025" y="3099689"/>
            <a:ext cx="1723072" cy="14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5098097" y="3099689"/>
            <a:ext cx="1788731" cy="14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6886829" y="3099689"/>
            <a:ext cx="1702307" cy="14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8589137" y="3099689"/>
            <a:ext cx="946277" cy="14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950772" y="3242246"/>
            <a:ext cx="1436370" cy="111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4754" marR="94655" algn="ctr">
              <a:lnSpc>
                <a:spcPct val="101725"/>
              </a:lnSpc>
              <a:spcBef>
                <a:spcPts val="2300"/>
              </a:spcBef>
            </a:pPr>
            <a:r>
              <a:rPr sz="800" spc="4" dirty="0">
                <a:latin typeface="Calibri"/>
                <a:cs typeface="Calibri"/>
              </a:rPr>
              <a:t>P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IDO</a:t>
            </a:r>
            <a:r>
              <a:rPr sz="800" spc="160" dirty="0">
                <a:latin typeface="Calibri"/>
                <a:cs typeface="Calibri"/>
              </a:rPr>
              <a:t> 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CI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</a:t>
            </a:r>
            <a:r>
              <a:rPr sz="800" spc="-14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N</a:t>
            </a:r>
            <a:r>
              <a:rPr sz="800" spc="0" dirty="0">
                <a:latin typeface="Calibri"/>
                <a:cs typeface="Calibri"/>
              </a:rPr>
              <a:t>ACI</a:t>
            </a:r>
            <a:r>
              <a:rPr sz="800" spc="-4" dirty="0">
                <a:latin typeface="Calibri"/>
                <a:cs typeface="Calibri"/>
              </a:rPr>
              <a:t>ON</a:t>
            </a:r>
            <a:r>
              <a:rPr sz="800" spc="0" dirty="0">
                <a:latin typeface="Calibri"/>
                <a:cs typeface="Calibri"/>
              </a:rPr>
              <a:t>AL</a:t>
            </a:r>
            <a:endParaRPr sz="800">
              <a:latin typeface="Calibri"/>
              <a:cs typeface="Calibri"/>
            </a:endParaRPr>
          </a:p>
          <a:p>
            <a:pPr marL="479247" marR="479699" algn="ctr">
              <a:lnSpc>
                <a:spcPct val="101725"/>
              </a:lnSpc>
              <a:spcBef>
                <a:spcPts val="270"/>
              </a:spcBef>
            </a:pPr>
            <a:r>
              <a:rPr sz="600" spc="0" dirty="0">
                <a:latin typeface="Calibri"/>
                <a:cs typeface="Calibri"/>
              </a:rPr>
              <a:t>D</a:t>
            </a:r>
            <a:r>
              <a:rPr sz="600" spc="4" dirty="0">
                <a:latin typeface="Calibri"/>
                <a:cs typeface="Calibri"/>
              </a:rPr>
              <a:t>I</a:t>
            </a:r>
            <a:r>
              <a:rPr sz="600" spc="0" dirty="0">
                <a:latin typeface="Calibri"/>
                <a:cs typeface="Calibri"/>
              </a:rPr>
              <a:t>PU</a:t>
            </a:r>
            <a:r>
              <a:rPr sz="600" spc="-4" dirty="0">
                <a:latin typeface="Calibri"/>
                <a:cs typeface="Calibri"/>
              </a:rPr>
              <a:t>T</a:t>
            </a:r>
            <a:r>
              <a:rPr sz="600" spc="0" dirty="0">
                <a:latin typeface="Calibri"/>
                <a:cs typeface="Calibri"/>
              </a:rPr>
              <a:t>A</a:t>
            </a:r>
            <a:r>
              <a:rPr sz="600" spc="4" dirty="0">
                <a:latin typeface="Calibri"/>
                <a:cs typeface="Calibri"/>
              </a:rPr>
              <a:t>D</a:t>
            </a:r>
            <a:r>
              <a:rPr sz="600" spc="0" dirty="0">
                <a:latin typeface="Calibri"/>
                <a:cs typeface="Calibri"/>
              </a:rPr>
              <a:t>O</a:t>
            </a:r>
            <a:r>
              <a:rPr sz="600" spc="-4" dirty="0">
                <a:latin typeface="Calibri"/>
                <a:cs typeface="Calibri"/>
              </a:rPr>
              <a:t> </a:t>
            </a:r>
            <a:r>
              <a:rPr sz="600" spc="0" dirty="0">
                <a:latin typeface="Calibri"/>
                <a:cs typeface="Calibri"/>
              </a:rPr>
              <a:t>(A)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87142" y="3242246"/>
            <a:ext cx="280746" cy="111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667889" y="3242246"/>
            <a:ext cx="1414399" cy="111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4"/>
              </a:spcBef>
            </a:pPr>
            <a:endParaRPr sz="900"/>
          </a:p>
          <a:p>
            <a:pPr marL="121127" marR="121249" indent="0" algn="ctr">
              <a:lnSpc>
                <a:spcPts val="890"/>
              </a:lnSpc>
              <a:spcBef>
                <a:spcPts val="2044"/>
              </a:spcBef>
            </a:pPr>
            <a:r>
              <a:rPr sz="800" spc="4" dirty="0">
                <a:latin typeface="Calibri"/>
                <a:cs typeface="Calibri"/>
              </a:rPr>
              <a:t>P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IDO</a:t>
            </a:r>
            <a:r>
              <a:rPr sz="800" spc="-19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V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LUCI</a:t>
            </a:r>
            <a:r>
              <a:rPr sz="800" spc="-4" dirty="0">
                <a:latin typeface="Calibri"/>
                <a:cs typeface="Calibri"/>
              </a:rPr>
              <a:t>ON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IO INS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U</a:t>
            </a:r>
            <a:r>
              <a:rPr sz="800" spc="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ON</a:t>
            </a:r>
            <a:r>
              <a:rPr sz="800" spc="0" dirty="0">
                <a:latin typeface="Calibri"/>
                <a:cs typeface="Calibri"/>
              </a:rPr>
              <a:t>AL</a:t>
            </a:r>
            <a:endParaRPr sz="800">
              <a:latin typeface="Calibri"/>
              <a:cs typeface="Calibri"/>
            </a:endParaRPr>
          </a:p>
          <a:p>
            <a:pPr marL="468630" marR="468346" algn="ctr">
              <a:lnSpc>
                <a:spcPct val="101725"/>
              </a:lnSpc>
              <a:spcBef>
                <a:spcPts val="260"/>
              </a:spcBef>
            </a:pPr>
            <a:r>
              <a:rPr sz="600" spc="0" dirty="0">
                <a:latin typeface="Calibri"/>
                <a:cs typeface="Calibri"/>
              </a:rPr>
              <a:t>D</a:t>
            </a:r>
            <a:r>
              <a:rPr sz="600" spc="4" dirty="0">
                <a:latin typeface="Calibri"/>
                <a:cs typeface="Calibri"/>
              </a:rPr>
              <a:t>I</a:t>
            </a:r>
            <a:r>
              <a:rPr sz="600" spc="0" dirty="0">
                <a:latin typeface="Calibri"/>
                <a:cs typeface="Calibri"/>
              </a:rPr>
              <a:t>PU</a:t>
            </a:r>
            <a:r>
              <a:rPr sz="600" spc="-4" dirty="0">
                <a:latin typeface="Calibri"/>
                <a:cs typeface="Calibri"/>
              </a:rPr>
              <a:t>T</a:t>
            </a:r>
            <a:r>
              <a:rPr sz="600" spc="0" dirty="0">
                <a:latin typeface="Calibri"/>
                <a:cs typeface="Calibri"/>
              </a:rPr>
              <a:t>A</a:t>
            </a:r>
            <a:r>
              <a:rPr sz="600" spc="4" dirty="0">
                <a:latin typeface="Calibri"/>
                <a:cs typeface="Calibri"/>
              </a:rPr>
              <a:t>D</a:t>
            </a:r>
            <a:r>
              <a:rPr sz="600" spc="0" dirty="0">
                <a:latin typeface="Calibri"/>
                <a:cs typeface="Calibri"/>
              </a:rPr>
              <a:t>O</a:t>
            </a:r>
            <a:r>
              <a:rPr sz="600" spc="-4" dirty="0">
                <a:latin typeface="Calibri"/>
                <a:cs typeface="Calibri"/>
              </a:rPr>
              <a:t> </a:t>
            </a:r>
            <a:r>
              <a:rPr sz="600" spc="0" dirty="0">
                <a:latin typeface="Calibri"/>
                <a:cs typeface="Calibri"/>
              </a:rPr>
              <a:t>(A)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82288" y="3242246"/>
            <a:ext cx="285114" cy="111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4367403" y="3242246"/>
            <a:ext cx="1496187" cy="111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6"/>
              </a:spcBef>
            </a:pPr>
            <a:endParaRPr sz="800"/>
          </a:p>
          <a:p>
            <a:pPr marL="116428" marR="115955" algn="ctr">
              <a:lnSpc>
                <a:spcPct val="101725"/>
              </a:lnSpc>
              <a:spcBef>
                <a:spcPts val="2000"/>
              </a:spcBef>
            </a:pPr>
            <a:r>
              <a:rPr sz="800" spc="4" dirty="0">
                <a:latin typeface="Calibri"/>
                <a:cs typeface="Calibri"/>
              </a:rPr>
              <a:t>P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TI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O</a:t>
            </a:r>
            <a:r>
              <a:rPr sz="800" spc="-19" dirty="0">
                <a:latin typeface="Calibri"/>
                <a:cs typeface="Calibri"/>
              </a:rPr>
              <a:t> </a:t>
            </a:r>
            <a:r>
              <a:rPr sz="800" spc="0" dirty="0">
                <a:latin typeface="Calibri"/>
                <a:cs typeface="Calibri"/>
              </a:rPr>
              <a:t>VE</a:t>
            </a:r>
            <a:r>
              <a:rPr sz="800" spc="-4" dirty="0">
                <a:latin typeface="Calibri"/>
                <a:cs typeface="Calibri"/>
              </a:rPr>
              <a:t>RD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-9" dirty="0">
                <a:latin typeface="Calibri"/>
                <a:cs typeface="Calibri"/>
              </a:rPr>
              <a:t> </a:t>
            </a:r>
            <a:r>
              <a:rPr sz="800" spc="0" dirty="0">
                <a:latin typeface="Calibri"/>
                <a:cs typeface="Calibri"/>
              </a:rPr>
              <a:t>EC</a:t>
            </a:r>
            <a:r>
              <a:rPr sz="800" spc="-4" dirty="0">
                <a:latin typeface="Calibri"/>
                <a:cs typeface="Calibri"/>
              </a:rPr>
              <a:t>OLOG</a:t>
            </a:r>
            <a:r>
              <a:rPr sz="800" spc="0" dirty="0">
                <a:latin typeface="Calibri"/>
                <a:cs typeface="Calibri"/>
              </a:rPr>
              <a:t>ISTA</a:t>
            </a:r>
            <a:endParaRPr sz="800">
              <a:latin typeface="Calibri"/>
              <a:cs typeface="Calibri"/>
            </a:endParaRPr>
          </a:p>
          <a:p>
            <a:pPr marL="502119" marR="479150" algn="ctr">
              <a:lnSpc>
                <a:spcPct val="101725"/>
              </a:lnSpc>
              <a:spcBef>
                <a:spcPts val="250"/>
              </a:spcBef>
            </a:pP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M</a:t>
            </a:r>
            <a:r>
              <a:rPr sz="800" spc="4" dirty="0">
                <a:latin typeface="Calibri"/>
                <a:cs typeface="Calibri"/>
              </a:rPr>
              <a:t>É</a:t>
            </a:r>
            <a:r>
              <a:rPr sz="800" spc="0" dirty="0">
                <a:latin typeface="Calibri"/>
                <a:cs typeface="Calibri"/>
              </a:rPr>
              <a:t>XI</a:t>
            </a:r>
            <a:r>
              <a:rPr sz="800" spc="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O</a:t>
            </a:r>
            <a:endParaRPr sz="800">
              <a:latin typeface="Calibri"/>
              <a:cs typeface="Calibri"/>
            </a:endParaRPr>
          </a:p>
          <a:p>
            <a:pPr marL="510159" marR="508605" algn="ctr">
              <a:lnSpc>
                <a:spcPct val="101725"/>
              </a:lnSpc>
              <a:spcBef>
                <a:spcPts val="270"/>
              </a:spcBef>
            </a:pPr>
            <a:r>
              <a:rPr sz="600" spc="0" dirty="0">
                <a:latin typeface="Calibri"/>
                <a:cs typeface="Calibri"/>
              </a:rPr>
              <a:t>D</a:t>
            </a:r>
            <a:r>
              <a:rPr sz="600" spc="4" dirty="0">
                <a:latin typeface="Calibri"/>
                <a:cs typeface="Calibri"/>
              </a:rPr>
              <a:t>I</a:t>
            </a:r>
            <a:r>
              <a:rPr sz="600" spc="0" dirty="0">
                <a:latin typeface="Calibri"/>
                <a:cs typeface="Calibri"/>
              </a:rPr>
              <a:t>PU</a:t>
            </a:r>
            <a:r>
              <a:rPr sz="600" spc="-4" dirty="0">
                <a:latin typeface="Calibri"/>
                <a:cs typeface="Calibri"/>
              </a:rPr>
              <a:t>T</a:t>
            </a:r>
            <a:r>
              <a:rPr sz="600" spc="0" dirty="0">
                <a:latin typeface="Calibri"/>
                <a:cs typeface="Calibri"/>
              </a:rPr>
              <a:t>A</a:t>
            </a:r>
            <a:r>
              <a:rPr sz="600" spc="4" dirty="0">
                <a:latin typeface="Calibri"/>
                <a:cs typeface="Calibri"/>
              </a:rPr>
              <a:t>D</a:t>
            </a:r>
            <a:r>
              <a:rPr sz="600" spc="0" dirty="0">
                <a:latin typeface="Calibri"/>
                <a:cs typeface="Calibri"/>
              </a:rPr>
              <a:t>O</a:t>
            </a:r>
            <a:r>
              <a:rPr sz="600" spc="-4" dirty="0">
                <a:latin typeface="Calibri"/>
                <a:cs typeface="Calibri"/>
              </a:rPr>
              <a:t> </a:t>
            </a:r>
            <a:r>
              <a:rPr sz="600" spc="0" dirty="0">
                <a:latin typeface="Calibri"/>
                <a:cs typeface="Calibri"/>
              </a:rPr>
              <a:t>(A)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63590" y="3242246"/>
            <a:ext cx="285114" cy="111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6148705" y="3242246"/>
            <a:ext cx="1475867" cy="111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28615" marR="328192" algn="ctr">
              <a:lnSpc>
                <a:spcPct val="101725"/>
              </a:lnSpc>
              <a:spcBef>
                <a:spcPts val="2394"/>
              </a:spcBef>
            </a:pPr>
            <a:r>
              <a:rPr sz="800" spc="4" dirty="0">
                <a:latin typeface="Calibri"/>
                <a:cs typeface="Calibri"/>
              </a:rPr>
              <a:t>P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TI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O</a:t>
            </a:r>
            <a:r>
              <a:rPr sz="800" spc="-19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MOR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N</a:t>
            </a:r>
            <a:r>
              <a:rPr sz="800" spc="0" dirty="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  <a:p>
            <a:pPr marL="498830" marR="497784" algn="ctr">
              <a:lnSpc>
                <a:spcPct val="101725"/>
              </a:lnSpc>
              <a:spcBef>
                <a:spcPts val="270"/>
              </a:spcBef>
            </a:pPr>
            <a:r>
              <a:rPr sz="600" spc="0" dirty="0">
                <a:latin typeface="Calibri"/>
                <a:cs typeface="Calibri"/>
              </a:rPr>
              <a:t>D</a:t>
            </a:r>
            <a:r>
              <a:rPr sz="600" spc="4" dirty="0">
                <a:latin typeface="Calibri"/>
                <a:cs typeface="Calibri"/>
              </a:rPr>
              <a:t>I</a:t>
            </a:r>
            <a:r>
              <a:rPr sz="600" spc="0" dirty="0">
                <a:latin typeface="Calibri"/>
                <a:cs typeface="Calibri"/>
              </a:rPr>
              <a:t>PU</a:t>
            </a:r>
            <a:r>
              <a:rPr sz="600" spc="-4" dirty="0">
                <a:latin typeface="Calibri"/>
                <a:cs typeface="Calibri"/>
              </a:rPr>
              <a:t>T</a:t>
            </a:r>
            <a:r>
              <a:rPr sz="600" spc="0" dirty="0">
                <a:latin typeface="Calibri"/>
                <a:cs typeface="Calibri"/>
              </a:rPr>
              <a:t>A</a:t>
            </a:r>
            <a:r>
              <a:rPr sz="600" spc="4" dirty="0">
                <a:latin typeface="Calibri"/>
                <a:cs typeface="Calibri"/>
              </a:rPr>
              <a:t>D</a:t>
            </a:r>
            <a:r>
              <a:rPr sz="600" spc="0" dirty="0">
                <a:latin typeface="Calibri"/>
                <a:cs typeface="Calibri"/>
              </a:rPr>
              <a:t>O</a:t>
            </a:r>
            <a:r>
              <a:rPr sz="600" spc="-4" dirty="0">
                <a:latin typeface="Calibri"/>
                <a:cs typeface="Calibri"/>
              </a:rPr>
              <a:t> </a:t>
            </a:r>
            <a:r>
              <a:rPr sz="600" spc="0" dirty="0">
                <a:latin typeface="Calibri"/>
                <a:cs typeface="Calibri"/>
              </a:rPr>
              <a:t>(A)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24572" y="3242246"/>
            <a:ext cx="285242" cy="111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909814" y="3242246"/>
            <a:ext cx="1357883" cy="1151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5379" marR="194723" algn="ctr">
              <a:lnSpc>
                <a:spcPct val="101725"/>
              </a:lnSpc>
              <a:spcBef>
                <a:spcPts val="2072"/>
              </a:spcBef>
            </a:pPr>
            <a:r>
              <a:rPr sz="800" spc="4" dirty="0">
                <a:latin typeface="Calibri"/>
                <a:cs typeface="Calibri"/>
              </a:rPr>
              <a:t>P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IDO</a:t>
            </a:r>
            <a:r>
              <a:rPr sz="800" spc="-19" dirty="0">
                <a:latin typeface="Calibri"/>
                <a:cs typeface="Calibri"/>
              </a:rPr>
              <a:t> </a:t>
            </a:r>
            <a:r>
              <a:rPr sz="800" spc="0" dirty="0">
                <a:latin typeface="Calibri"/>
                <a:cs typeface="Calibri"/>
              </a:rPr>
              <a:t>QUERÉ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O</a:t>
            </a:r>
            <a:endParaRPr sz="800">
              <a:latin typeface="Calibri"/>
              <a:cs typeface="Calibri"/>
            </a:endParaRPr>
          </a:p>
          <a:p>
            <a:pPr marL="437927" marR="437008" algn="ctr">
              <a:lnSpc>
                <a:spcPct val="101725"/>
              </a:lnSpc>
              <a:spcBef>
                <a:spcPts val="1157"/>
              </a:spcBef>
            </a:pPr>
            <a:r>
              <a:rPr sz="600" spc="0" dirty="0">
                <a:latin typeface="Calibri"/>
                <a:cs typeface="Calibri"/>
              </a:rPr>
              <a:t>D</a:t>
            </a:r>
            <a:r>
              <a:rPr sz="600" spc="4" dirty="0">
                <a:latin typeface="Calibri"/>
                <a:cs typeface="Calibri"/>
              </a:rPr>
              <a:t>I</a:t>
            </a:r>
            <a:r>
              <a:rPr sz="600" spc="0" dirty="0">
                <a:latin typeface="Calibri"/>
                <a:cs typeface="Calibri"/>
              </a:rPr>
              <a:t>PU</a:t>
            </a:r>
            <a:r>
              <a:rPr sz="600" spc="-4" dirty="0">
                <a:latin typeface="Calibri"/>
                <a:cs typeface="Calibri"/>
              </a:rPr>
              <a:t>T</a:t>
            </a:r>
            <a:r>
              <a:rPr sz="600" spc="0" dirty="0">
                <a:latin typeface="Calibri"/>
                <a:cs typeface="Calibri"/>
              </a:rPr>
              <a:t>A</a:t>
            </a:r>
            <a:r>
              <a:rPr sz="600" spc="4" dirty="0">
                <a:latin typeface="Calibri"/>
                <a:cs typeface="Calibri"/>
              </a:rPr>
              <a:t>D</a:t>
            </a:r>
            <a:r>
              <a:rPr sz="600" spc="0" dirty="0">
                <a:latin typeface="Calibri"/>
                <a:cs typeface="Calibri"/>
              </a:rPr>
              <a:t>O</a:t>
            </a:r>
            <a:r>
              <a:rPr sz="600" spc="-4" dirty="0">
                <a:latin typeface="Calibri"/>
                <a:cs typeface="Calibri"/>
              </a:rPr>
              <a:t> </a:t>
            </a:r>
            <a:r>
              <a:rPr sz="600" spc="0" dirty="0">
                <a:latin typeface="Calibri"/>
                <a:cs typeface="Calibri"/>
              </a:rPr>
              <a:t>(A)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67698" y="3242246"/>
            <a:ext cx="267716" cy="1151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950772" y="4354703"/>
            <a:ext cx="143637" cy="980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094409" y="4354703"/>
            <a:ext cx="1714830" cy="52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809240" y="4354703"/>
            <a:ext cx="1707769" cy="52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517009" y="4354703"/>
            <a:ext cx="1779269" cy="52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296279" y="4354703"/>
            <a:ext cx="1749298" cy="52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94409" y="4881702"/>
            <a:ext cx="220167" cy="453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314577" y="4881702"/>
            <a:ext cx="1313053" cy="895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02971">
              <a:lnSpc>
                <a:spcPct val="101725"/>
              </a:lnSpc>
              <a:spcBef>
                <a:spcPts val="1429"/>
              </a:spcBef>
            </a:pP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IA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27630" y="4881702"/>
            <a:ext cx="181609" cy="434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809240" y="4881702"/>
            <a:ext cx="212217" cy="434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021457" y="4881702"/>
            <a:ext cx="1261554" cy="8807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38"/>
              </a:spcBef>
            </a:pPr>
            <a:endParaRPr sz="850"/>
          </a:p>
          <a:p>
            <a:pPr marL="377317">
              <a:lnSpc>
                <a:spcPct val="101725"/>
              </a:lnSpc>
              <a:spcBef>
                <a:spcPts val="2000"/>
              </a:spcBef>
            </a:pP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IA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3011" y="4881702"/>
            <a:ext cx="233997" cy="455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517009" y="4881702"/>
            <a:ext cx="242696" cy="455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759706" y="4881702"/>
            <a:ext cx="1285494" cy="919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89890">
              <a:lnSpc>
                <a:spcPct val="101725"/>
              </a:lnSpc>
              <a:spcBef>
                <a:spcPts val="2056"/>
              </a:spcBef>
            </a:pP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IA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45200" y="4881702"/>
            <a:ext cx="251078" cy="4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296279" y="4881702"/>
            <a:ext cx="221488" cy="440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517767" y="4881702"/>
            <a:ext cx="1390142" cy="904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1"/>
              </a:spcBef>
            </a:pPr>
            <a:endParaRPr sz="900"/>
          </a:p>
          <a:p>
            <a:pPr marL="442086">
              <a:lnSpc>
                <a:spcPct val="101725"/>
              </a:lnSpc>
              <a:spcBef>
                <a:spcPts val="2000"/>
              </a:spcBef>
            </a:pP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IA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07909" y="4881702"/>
            <a:ext cx="137667" cy="447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045577" y="4881702"/>
            <a:ext cx="204597" cy="447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8250174" y="4881702"/>
            <a:ext cx="1285240" cy="915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marL="390271">
              <a:lnSpc>
                <a:spcPct val="101725"/>
              </a:lnSpc>
              <a:spcBef>
                <a:spcPts val="2000"/>
              </a:spcBef>
            </a:pP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IA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0772" y="5335270"/>
            <a:ext cx="363804" cy="465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627630" y="5316347"/>
            <a:ext cx="393826" cy="460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283011" y="5337556"/>
            <a:ext cx="476694" cy="424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045200" y="5321808"/>
            <a:ext cx="472567" cy="479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907909" y="5329555"/>
            <a:ext cx="342264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ject 84"/>
          <p:cNvSpPr/>
          <p:nvPr/>
        </p:nvSpPr>
        <p:spPr>
          <a:xfrm>
            <a:off x="900430" y="921384"/>
            <a:ext cx="866775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3473" y="4679454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08671" y="4247515"/>
            <a:ext cx="0" cy="413004"/>
          </a:xfrm>
          <a:custGeom>
            <a:avLst/>
            <a:gdLst/>
            <a:ahLst/>
            <a:cxnLst/>
            <a:rect l="l" t="t" r="r" b="b"/>
            <a:pathLst>
              <a:path h="413004">
                <a:moveTo>
                  <a:pt x="0" y="0"/>
                </a:moveTo>
                <a:lnTo>
                  <a:pt x="0" y="41300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8556" y="4823460"/>
            <a:ext cx="1106424" cy="3703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35047" y="4264914"/>
            <a:ext cx="0" cy="413004"/>
          </a:xfrm>
          <a:custGeom>
            <a:avLst/>
            <a:gdLst/>
            <a:ahLst/>
            <a:cxnLst/>
            <a:rect l="l" t="t" r="r" b="b"/>
            <a:pathLst>
              <a:path h="413004">
                <a:moveTo>
                  <a:pt x="0" y="0"/>
                </a:moveTo>
                <a:lnTo>
                  <a:pt x="0" y="41300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01063" y="4677930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97380" y="4774692"/>
            <a:ext cx="1089659" cy="496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79190" y="4247515"/>
            <a:ext cx="0" cy="413004"/>
          </a:xfrm>
          <a:custGeom>
            <a:avLst/>
            <a:gdLst/>
            <a:ahLst/>
            <a:cxnLst/>
            <a:rect l="l" t="t" r="r" b="b"/>
            <a:pathLst>
              <a:path h="413004">
                <a:moveTo>
                  <a:pt x="0" y="0"/>
                </a:moveTo>
                <a:lnTo>
                  <a:pt x="0" y="41300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32709" y="4675644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108960" y="4924044"/>
            <a:ext cx="1123188" cy="1234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61635" y="4264914"/>
            <a:ext cx="0" cy="413004"/>
          </a:xfrm>
          <a:custGeom>
            <a:avLst/>
            <a:gdLst/>
            <a:ahLst/>
            <a:cxnLst/>
            <a:rect l="l" t="t" r="r" b="b"/>
            <a:pathLst>
              <a:path h="413004">
                <a:moveTo>
                  <a:pt x="0" y="0"/>
                </a:moveTo>
                <a:lnTo>
                  <a:pt x="0" y="41300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95851" y="4666119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95851" y="4666119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422648" y="4895088"/>
            <a:ext cx="1089660" cy="1234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08671" y="4262882"/>
            <a:ext cx="4550194" cy="0"/>
          </a:xfrm>
          <a:custGeom>
            <a:avLst/>
            <a:gdLst/>
            <a:ahLst/>
            <a:cxnLst/>
            <a:rect l="l" t="t" r="r" b="b"/>
            <a:pathLst>
              <a:path w="4550194">
                <a:moveTo>
                  <a:pt x="0" y="0"/>
                </a:moveTo>
                <a:lnTo>
                  <a:pt x="455019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35047" y="2762135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35936" y="3003804"/>
            <a:ext cx="1101852" cy="155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98165" y="3374644"/>
            <a:ext cx="0" cy="888238"/>
          </a:xfrm>
          <a:custGeom>
            <a:avLst/>
            <a:gdLst/>
            <a:ahLst/>
            <a:cxnLst/>
            <a:rect l="l" t="t" r="r" b="b"/>
            <a:pathLst>
              <a:path h="888238">
                <a:moveTo>
                  <a:pt x="0" y="0"/>
                </a:moveTo>
                <a:lnTo>
                  <a:pt x="0" y="8882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325615" y="2789313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38315" y="2932176"/>
            <a:ext cx="1100328" cy="3093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658865" y="4247515"/>
            <a:ext cx="0" cy="1258189"/>
          </a:xfrm>
          <a:custGeom>
            <a:avLst/>
            <a:gdLst/>
            <a:ahLst/>
            <a:cxnLst/>
            <a:rect l="l" t="t" r="r" b="b"/>
            <a:pathLst>
              <a:path h="1258189">
                <a:moveTo>
                  <a:pt x="0" y="0"/>
                </a:moveTo>
                <a:lnTo>
                  <a:pt x="0" y="1258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95748" y="5505716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35880" y="5635752"/>
            <a:ext cx="1089660" cy="3718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15786" y="4641481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931408" y="4861560"/>
            <a:ext cx="1089660" cy="248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479539" y="4228465"/>
            <a:ext cx="0" cy="413004"/>
          </a:xfrm>
          <a:custGeom>
            <a:avLst/>
            <a:gdLst/>
            <a:ahLst/>
            <a:cxnLst/>
            <a:rect l="l" t="t" r="r" b="b"/>
            <a:pathLst>
              <a:path h="413004">
                <a:moveTo>
                  <a:pt x="0" y="0"/>
                </a:moveTo>
                <a:lnTo>
                  <a:pt x="0" y="41300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295515" y="4228465"/>
            <a:ext cx="11175" cy="1253236"/>
          </a:xfrm>
          <a:custGeom>
            <a:avLst/>
            <a:gdLst/>
            <a:ahLst/>
            <a:cxnLst/>
            <a:rect l="l" t="t" r="r" b="b"/>
            <a:pathLst>
              <a:path w="11175" h="1253236">
                <a:moveTo>
                  <a:pt x="11175" y="0"/>
                </a:moveTo>
                <a:lnTo>
                  <a:pt x="0" y="125323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732397" y="5481713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732397" y="5481713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768083" y="5676900"/>
            <a:ext cx="1091183" cy="2514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79539" y="4228465"/>
            <a:ext cx="818768" cy="0"/>
          </a:xfrm>
          <a:custGeom>
            <a:avLst/>
            <a:gdLst/>
            <a:ahLst/>
            <a:cxnLst/>
            <a:rect l="l" t="t" r="r" b="b"/>
            <a:pathLst>
              <a:path w="818768">
                <a:moveTo>
                  <a:pt x="0" y="0"/>
                </a:moveTo>
                <a:lnTo>
                  <a:pt x="81876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65313" y="2819539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02652" y="2926079"/>
            <a:ext cx="1588007" cy="4648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81315" y="4721491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81315" y="4721491"/>
            <a:ext cx="1126210" cy="623811"/>
          </a:xfrm>
          <a:custGeom>
            <a:avLst/>
            <a:gdLst/>
            <a:ahLst/>
            <a:cxnLst/>
            <a:rect l="l" t="t" r="r" b="b"/>
            <a:pathLst>
              <a:path w="1126210" h="623811">
                <a:moveTo>
                  <a:pt x="0" y="623811"/>
                </a:moveTo>
                <a:lnTo>
                  <a:pt x="1126210" y="623811"/>
                </a:lnTo>
                <a:lnTo>
                  <a:pt x="1126210" y="0"/>
                </a:lnTo>
                <a:lnTo>
                  <a:pt x="0" y="0"/>
                </a:lnTo>
                <a:lnTo>
                  <a:pt x="0" y="6238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20811" y="4852416"/>
            <a:ext cx="1091183" cy="3718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52541" y="1270371"/>
            <a:ext cx="328980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10839" y="1969786"/>
            <a:ext cx="208284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DEP</a:t>
            </a:r>
            <a:r>
              <a:rPr sz="2000" b="1" spc="-9" dirty="0">
                <a:latin typeface="Arial"/>
                <a:cs typeface="Arial"/>
              </a:rPr>
              <a:t>E</a:t>
            </a:r>
            <a:r>
              <a:rPr sz="2000" b="1" spc="0" dirty="0">
                <a:latin typeface="Arial"/>
                <a:cs typeface="Arial"/>
              </a:rPr>
              <a:t>N</a:t>
            </a:r>
            <a:r>
              <a:rPr sz="2000" b="1" spc="9" dirty="0">
                <a:latin typeface="Arial"/>
                <a:cs typeface="Arial"/>
              </a:rPr>
              <a:t>D</a:t>
            </a:r>
            <a:r>
              <a:rPr sz="2000" b="1" spc="-14" dirty="0">
                <a:latin typeface="Arial"/>
                <a:cs typeface="Arial"/>
              </a:rPr>
              <a:t>E</a:t>
            </a:r>
            <a:r>
              <a:rPr sz="2000" b="1" spc="-4" dirty="0">
                <a:latin typeface="Arial"/>
                <a:cs typeface="Arial"/>
              </a:rPr>
              <a:t>N</a:t>
            </a:r>
            <a:r>
              <a:rPr sz="2000" b="1" spc="0" dirty="0">
                <a:latin typeface="Arial"/>
                <a:cs typeface="Arial"/>
              </a:rPr>
              <a:t>CIAS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00497" y="1969786"/>
            <a:ext cx="2333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39734" y="1969786"/>
            <a:ext cx="139159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U</a:t>
            </a:r>
            <a:r>
              <a:rPr sz="2000" b="1" spc="9" dirty="0">
                <a:latin typeface="Arial"/>
                <a:cs typeface="Arial"/>
              </a:rPr>
              <a:t>N</a:t>
            </a:r>
            <a:r>
              <a:rPr sz="2000" b="1" spc="-19" dirty="0">
                <a:latin typeface="Arial"/>
                <a:cs typeface="Arial"/>
              </a:rPr>
              <a:t>I</a:t>
            </a:r>
            <a:r>
              <a:rPr sz="2000" b="1" spc="-4" dirty="0">
                <a:latin typeface="Arial"/>
                <a:cs typeface="Arial"/>
              </a:rPr>
              <a:t>D</a:t>
            </a:r>
            <a:r>
              <a:rPr sz="2000" b="1" spc="0" dirty="0">
                <a:latin typeface="Arial"/>
                <a:cs typeface="Arial"/>
              </a:rPr>
              <a:t>A</a:t>
            </a:r>
            <a:r>
              <a:rPr sz="2000" b="1" spc="9" dirty="0">
                <a:latin typeface="Arial"/>
                <a:cs typeface="Arial"/>
              </a:rPr>
              <a:t>D</a:t>
            </a:r>
            <a:r>
              <a:rPr sz="2000" b="1" spc="0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085582" y="3094990"/>
            <a:ext cx="898836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15"/>
              </a:lnSpc>
              <a:spcBef>
                <a:spcPts val="55"/>
              </a:spcBef>
            </a:pPr>
            <a:r>
              <a:rPr sz="1500" b="1" spc="0" baseline="2730" dirty="0">
                <a:latin typeface="Calibri"/>
                <a:cs typeface="Calibri"/>
              </a:rPr>
              <a:t>COOR</a:t>
            </a:r>
            <a:r>
              <a:rPr sz="1500" b="1" spc="9" baseline="2730" dirty="0">
                <a:latin typeface="Calibri"/>
                <a:cs typeface="Calibri"/>
              </a:rPr>
              <a:t>D</a:t>
            </a:r>
            <a:r>
              <a:rPr sz="1500" b="1" spc="0" baseline="2730" dirty="0">
                <a:latin typeface="Calibri"/>
                <a:cs typeface="Calibri"/>
              </a:rPr>
              <a:t>INAC</a:t>
            </a:r>
            <a:r>
              <a:rPr sz="1500" b="1" spc="9" baseline="2730" dirty="0">
                <a:latin typeface="Calibri"/>
                <a:cs typeface="Calibri"/>
              </a:rPr>
              <a:t>I</a:t>
            </a:r>
            <a:r>
              <a:rPr sz="1500" b="1" spc="0" baseline="2730" dirty="0">
                <a:latin typeface="Calibri"/>
                <a:cs typeface="Calibri"/>
              </a:rPr>
              <a:t>ÓN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207502" y="4983480"/>
            <a:ext cx="732991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1200" spc="0" baseline="3413" dirty="0">
                <a:latin typeface="Calibri"/>
                <a:cs typeface="Calibri"/>
              </a:rPr>
              <a:t>C</a:t>
            </a:r>
            <a:r>
              <a:rPr sz="1200" spc="-4" baseline="3413" dirty="0">
                <a:latin typeface="Calibri"/>
                <a:cs typeface="Calibri"/>
              </a:rPr>
              <a:t>OM</a:t>
            </a:r>
            <a:r>
              <a:rPr sz="1200" spc="0" baseline="3413" dirty="0">
                <a:latin typeface="Calibri"/>
                <a:cs typeface="Calibri"/>
              </a:rPr>
              <a:t>UNI</a:t>
            </a:r>
            <a:r>
              <a:rPr sz="1200" spc="-4" baseline="3413" dirty="0">
                <a:latin typeface="Calibri"/>
                <a:cs typeface="Calibri"/>
              </a:rPr>
              <a:t>C</a:t>
            </a:r>
            <a:r>
              <a:rPr sz="1200" spc="0" baseline="3413" dirty="0">
                <a:latin typeface="Calibri"/>
                <a:cs typeface="Calibri"/>
              </a:rPr>
              <a:t>AC</a:t>
            </a:r>
            <a:r>
              <a:rPr sz="1200" spc="4" baseline="3413" dirty="0">
                <a:latin typeface="Calibri"/>
                <a:cs typeface="Calibri"/>
              </a:rPr>
              <a:t>I</a:t>
            </a:r>
            <a:r>
              <a:rPr sz="1200" spc="-4" baseline="3413" dirty="0">
                <a:latin typeface="Calibri"/>
                <a:cs typeface="Calibri"/>
              </a:rPr>
              <a:t>Ó</a:t>
            </a:r>
            <a:r>
              <a:rPr sz="1200" spc="0" baseline="3413" dirty="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46152" y="5808345"/>
            <a:ext cx="244275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1200" spc="-14" baseline="3413" dirty="0">
                <a:latin typeface="Calibri"/>
                <a:cs typeface="Calibri"/>
              </a:rPr>
              <a:t>N</a:t>
            </a:r>
            <a:r>
              <a:rPr sz="1200" spc="0" baseline="3413" dirty="0">
                <a:latin typeface="Calibri"/>
                <a:cs typeface="Calibri"/>
              </a:rPr>
              <a:t>CIA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2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09741" y="6465105"/>
            <a:ext cx="3102477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4185" marR="374387" algn="ctr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</a:t>
            </a:r>
            <a:r>
              <a:rPr sz="1000" spc="-4" dirty="0">
                <a:latin typeface="Cambria"/>
                <a:cs typeface="Cambria"/>
              </a:rPr>
              <a:t>O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DI</a:t>
            </a:r>
            <a:r>
              <a:rPr sz="1000" spc="4" dirty="0">
                <a:latin typeface="Cambria"/>
                <a:cs typeface="Cambria"/>
              </a:rPr>
              <a:t>NA</a:t>
            </a:r>
            <a:r>
              <a:rPr sz="1000" spc="0" dirty="0">
                <a:latin typeface="Cambria"/>
                <a:cs typeface="Cambria"/>
              </a:rPr>
              <a:t>DOR</a:t>
            </a:r>
            <a:r>
              <a:rPr sz="1000" spc="-67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ECU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9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HU</a:t>
            </a:r>
            <a:r>
              <a:rPr sz="1000" spc="4" dirty="0">
                <a:latin typeface="Cambria"/>
                <a:cs typeface="Cambria"/>
              </a:rPr>
              <a:t>MAN</a:t>
            </a:r>
            <a:r>
              <a:rPr sz="1000" spc="9" dirty="0">
                <a:latin typeface="Cambria"/>
                <a:cs typeface="Cambria"/>
              </a:rPr>
              <a:t>O</a:t>
            </a:r>
            <a:r>
              <a:rPr sz="1000" spc="0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0</a:t>
            </a:r>
            <a:r>
              <a:rPr sz="900" spc="-4" dirty="0">
                <a:latin typeface="Cambria"/>
                <a:cs typeface="Cambria"/>
              </a:rPr>
              <a:t>8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gzes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i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gis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r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gob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.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3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b="1" spc="0" dirty="0">
                <a:latin typeface="Cambria"/>
                <a:cs typeface="Cambria"/>
              </a:rPr>
              <a:t>Al</a:t>
            </a:r>
            <a:r>
              <a:rPr sz="1000" b="1" spc="-9" dirty="0">
                <a:latin typeface="Cambria"/>
                <a:cs typeface="Cambria"/>
              </a:rPr>
              <a:t> </a:t>
            </a:r>
            <a:r>
              <a:rPr lang="es-MX" sz="1000" b="1" spc="0" dirty="0">
                <a:latin typeface="Cambria"/>
                <a:cs typeface="Cambria"/>
              </a:rPr>
              <a:t>30 de junio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32397" y="5481713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L="342900">
              <a:lnSpc>
                <a:spcPct val="101725"/>
              </a:lnSpc>
              <a:spcBef>
                <a:spcPts val="1000"/>
              </a:spcBef>
            </a:pPr>
            <a:r>
              <a:rPr sz="800" spc="0" dirty="0">
                <a:latin typeface="Calibri"/>
                <a:cs typeface="Calibri"/>
              </a:rPr>
              <a:t>UNIDAD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81315" y="4721491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437006" marR="213577" indent="-149351">
              <a:lnSpc>
                <a:spcPts val="976"/>
              </a:lnSpc>
            </a:pP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9" dirty="0">
                <a:latin typeface="Calibri"/>
                <a:cs typeface="Calibri"/>
              </a:rPr>
              <a:t>C</a:t>
            </a:r>
            <a:r>
              <a:rPr sz="800" spc="4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 </a:t>
            </a:r>
            <a:endParaRPr sz="800">
              <a:latin typeface="Calibri"/>
              <a:cs typeface="Calibri"/>
            </a:endParaRPr>
          </a:p>
          <a:p>
            <a:pPr marL="437006" marR="213577">
              <a:lnSpc>
                <a:spcPts val="976"/>
              </a:lnSpc>
              <a:spcBef>
                <a:spcPts val="979"/>
              </a:spcBef>
            </a:pP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CI</a:t>
            </a:r>
            <a:r>
              <a:rPr sz="800" spc="4" dirty="0">
                <a:latin typeface="Calibri"/>
                <a:cs typeface="Calibri"/>
              </a:rPr>
              <a:t>A</a:t>
            </a:r>
            <a:r>
              <a:rPr sz="800" spc="0" dirty="0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15787" y="4228465"/>
            <a:ext cx="563752" cy="413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479540" y="4228465"/>
            <a:ext cx="818768" cy="413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915787" y="4641481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7041997" y="4641481"/>
            <a:ext cx="256311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965313" y="2819539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300608">
              <a:lnSpc>
                <a:spcPct val="101725"/>
              </a:lnSpc>
            </a:pPr>
            <a:r>
              <a:rPr sz="1000" b="1" spc="4" dirty="0">
                <a:latin typeface="Calibri"/>
                <a:cs typeface="Calibri"/>
              </a:rPr>
              <a:t>J</a:t>
            </a:r>
            <a:r>
              <a:rPr sz="1000" b="1" spc="0" dirty="0">
                <a:latin typeface="Calibri"/>
                <a:cs typeface="Calibri"/>
              </a:rPr>
              <a:t>UNTA</a:t>
            </a:r>
            <a:r>
              <a:rPr sz="1000" b="1" spc="-32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DE</a:t>
            </a:r>
            <a:endParaRPr sz="1000">
              <a:latin typeface="Calibri"/>
              <a:cs typeface="Calibri"/>
            </a:endParaRPr>
          </a:p>
          <a:p>
            <a:pPr marL="318896">
              <a:lnSpc>
                <a:spcPct val="101725"/>
              </a:lnSpc>
              <a:spcBef>
                <a:spcPts val="1227"/>
              </a:spcBef>
            </a:pPr>
            <a:r>
              <a:rPr sz="1000" b="1" spc="0" dirty="0">
                <a:latin typeface="Calibri"/>
                <a:cs typeface="Calibri"/>
              </a:rPr>
              <a:t>POLÍ</a:t>
            </a:r>
            <a:r>
              <a:rPr sz="1000" b="1" spc="9" dirty="0">
                <a:latin typeface="Calibri"/>
                <a:cs typeface="Calibri"/>
              </a:rPr>
              <a:t>T</a:t>
            </a:r>
            <a:r>
              <a:rPr sz="1000" b="1" spc="0" dirty="0">
                <a:latin typeface="Calibri"/>
                <a:cs typeface="Calibri"/>
              </a:rPr>
              <a:t>ICA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3473" y="2762135"/>
            <a:ext cx="1871573" cy="637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535047" y="2775724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 marL="100202">
              <a:lnSpc>
                <a:spcPct val="101725"/>
              </a:lnSpc>
              <a:spcBef>
                <a:spcPts val="1000"/>
              </a:spcBef>
            </a:pPr>
            <a:r>
              <a:rPr sz="1000" b="1" spc="4" dirty="0">
                <a:latin typeface="Calibri"/>
                <a:cs typeface="Calibri"/>
              </a:rPr>
              <a:t>ME</a:t>
            </a:r>
            <a:r>
              <a:rPr sz="1000" b="1" spc="-4" dirty="0">
                <a:latin typeface="Calibri"/>
                <a:cs typeface="Calibri"/>
              </a:rPr>
              <a:t>S</a:t>
            </a:r>
            <a:r>
              <a:rPr sz="1000" b="1" spc="0" dirty="0">
                <a:latin typeface="Calibri"/>
                <a:cs typeface="Calibri"/>
              </a:rPr>
              <a:t>A</a:t>
            </a:r>
            <a:r>
              <a:rPr sz="1000" b="1" spc="-29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DIR</a:t>
            </a:r>
            <a:r>
              <a:rPr sz="1000" b="1" spc="4" dirty="0">
                <a:latin typeface="Calibri"/>
                <a:cs typeface="Calibri"/>
              </a:rPr>
              <a:t>E</a:t>
            </a:r>
            <a:r>
              <a:rPr sz="1000" b="1" spc="0" dirty="0">
                <a:latin typeface="Calibri"/>
                <a:cs typeface="Calibri"/>
              </a:rPr>
              <a:t>CTI</a:t>
            </a:r>
            <a:r>
              <a:rPr sz="1000" b="1" spc="9" dirty="0">
                <a:latin typeface="Calibri"/>
                <a:cs typeface="Calibri"/>
              </a:rPr>
              <a:t>V</a:t>
            </a:r>
            <a:r>
              <a:rPr sz="1000" b="1" spc="0" dirty="0">
                <a:latin typeface="Calibri"/>
                <a:cs typeface="Calibri"/>
              </a:rPr>
              <a:t>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25616" y="2775724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2"/>
              </a:spcBef>
            </a:pPr>
            <a:endParaRPr sz="1200"/>
          </a:p>
          <a:p>
            <a:pPr marL="112649" marR="89563" indent="16763">
              <a:lnSpc>
                <a:spcPct val="102030"/>
              </a:lnSpc>
            </a:pPr>
            <a:r>
              <a:rPr sz="1000" b="1" spc="0" dirty="0">
                <a:latin typeface="Calibri"/>
                <a:cs typeface="Calibri"/>
              </a:rPr>
              <a:t>PR</a:t>
            </a:r>
            <a:r>
              <a:rPr sz="1000" b="1" spc="4" dirty="0">
                <a:latin typeface="Calibri"/>
                <a:cs typeface="Calibri"/>
              </a:rPr>
              <a:t>E</a:t>
            </a:r>
            <a:r>
              <a:rPr sz="1000" b="1" spc="-4" dirty="0">
                <a:latin typeface="Calibri"/>
                <a:cs typeface="Calibri"/>
              </a:rPr>
              <a:t>S</a:t>
            </a:r>
            <a:r>
              <a:rPr sz="1000" b="1" spc="0" dirty="0">
                <a:latin typeface="Calibri"/>
                <a:cs typeface="Calibri"/>
              </a:rPr>
              <a:t>I</a:t>
            </a:r>
            <a:r>
              <a:rPr sz="1000" b="1" spc="-4" dirty="0">
                <a:latin typeface="Calibri"/>
                <a:cs typeface="Calibri"/>
              </a:rPr>
              <a:t>D</a:t>
            </a:r>
            <a:r>
              <a:rPr sz="1000" b="1" spc="4" dirty="0">
                <a:latin typeface="Calibri"/>
                <a:cs typeface="Calibri"/>
              </a:rPr>
              <a:t>EN</a:t>
            </a:r>
            <a:r>
              <a:rPr sz="1000" b="1" spc="0" dirty="0">
                <a:latin typeface="Calibri"/>
                <a:cs typeface="Calibri"/>
              </a:rPr>
              <a:t>CIA</a:t>
            </a:r>
            <a:r>
              <a:rPr sz="1000" b="1" spc="-44" dirty="0">
                <a:latin typeface="Calibri"/>
                <a:cs typeface="Calibri"/>
              </a:rPr>
              <a:t> </a:t>
            </a:r>
            <a:r>
              <a:rPr sz="1000" b="1" spc="-4" dirty="0">
                <a:latin typeface="Calibri"/>
                <a:cs typeface="Calibri"/>
              </a:rPr>
              <a:t>D</a:t>
            </a:r>
            <a:r>
              <a:rPr sz="1000" b="1" spc="0" dirty="0">
                <a:latin typeface="Calibri"/>
                <a:cs typeface="Calibri"/>
              </a:rPr>
              <a:t>E </a:t>
            </a:r>
            <a:r>
              <a:rPr sz="1000" b="1" spc="4" dirty="0">
                <a:latin typeface="Calibri"/>
                <a:cs typeface="Calibri"/>
              </a:rPr>
              <a:t>ME</a:t>
            </a:r>
            <a:r>
              <a:rPr sz="1000" b="1" spc="-4" dirty="0">
                <a:latin typeface="Calibri"/>
                <a:cs typeface="Calibri"/>
              </a:rPr>
              <a:t>S</a:t>
            </a:r>
            <a:r>
              <a:rPr sz="1000" b="1" spc="0" dirty="0">
                <a:latin typeface="Calibri"/>
                <a:cs typeface="Calibri"/>
              </a:rPr>
              <a:t>A</a:t>
            </a:r>
            <a:r>
              <a:rPr sz="1000" b="1" spc="-29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DIR</a:t>
            </a:r>
            <a:r>
              <a:rPr sz="1000" b="1" spc="4" dirty="0">
                <a:latin typeface="Calibri"/>
                <a:cs typeface="Calibri"/>
              </a:rPr>
              <a:t>E</a:t>
            </a:r>
            <a:r>
              <a:rPr sz="1000" b="1" spc="0" dirty="0">
                <a:latin typeface="Calibri"/>
                <a:cs typeface="Calibri"/>
              </a:rPr>
              <a:t>CTI</a:t>
            </a:r>
            <a:r>
              <a:rPr sz="1000" b="1" spc="9" dirty="0">
                <a:latin typeface="Calibri"/>
                <a:cs typeface="Calibri"/>
              </a:rPr>
              <a:t>V</a:t>
            </a:r>
            <a:r>
              <a:rPr sz="1000" b="1" spc="0" dirty="0">
                <a:latin typeface="Calibri"/>
                <a:cs typeface="Calibri"/>
              </a:rPr>
              <a:t>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3473" y="3399536"/>
            <a:ext cx="2434691" cy="863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098165" y="3399536"/>
            <a:ext cx="4353661" cy="863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63473" y="4262882"/>
            <a:ext cx="445198" cy="415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108671" y="4262882"/>
            <a:ext cx="1426375" cy="415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535047" y="4262882"/>
            <a:ext cx="1144142" cy="415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679190" y="4262882"/>
            <a:ext cx="1282446" cy="415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961636" y="4262882"/>
            <a:ext cx="697229" cy="415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658866" y="4262882"/>
            <a:ext cx="1792960" cy="1242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0"/>
              </a:spcBef>
            </a:pPr>
            <a:endParaRPr sz="700"/>
          </a:p>
          <a:p>
            <a:pPr marL="507969" marR="664762" indent="0" algn="ctr">
              <a:lnSpc>
                <a:spcPts val="969"/>
              </a:lnSpc>
              <a:spcBef>
                <a:spcPts val="4048"/>
              </a:spcBef>
            </a:pP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ON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AL</a:t>
            </a:r>
            <a:r>
              <a:rPr sz="800" spc="-4" dirty="0">
                <a:latin typeface="Calibri"/>
                <a:cs typeface="Calibri"/>
              </a:rPr>
              <a:t>OR</a:t>
            </a:r>
            <a:r>
              <a:rPr sz="800" spc="0" dirty="0">
                <a:latin typeface="Calibri"/>
                <a:cs typeface="Calibri"/>
              </a:rPr>
              <a:t>ÍA INT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RN</a:t>
            </a:r>
            <a:r>
              <a:rPr sz="800" spc="0" dirty="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3473" y="4678692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6"/>
              </a:spcBef>
            </a:pPr>
            <a:endParaRPr sz="1100"/>
          </a:p>
          <a:p>
            <a:pPr marL="131896" marR="202295" indent="504" algn="ctr">
              <a:lnSpc>
                <a:spcPts val="969"/>
              </a:lnSpc>
              <a:spcBef>
                <a:spcPts val="48"/>
              </a:spcBef>
            </a:pP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1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ET</a:t>
            </a:r>
            <a:r>
              <a:rPr sz="800" spc="0" dirty="0">
                <a:latin typeface="Calibri"/>
                <a:cs typeface="Calibri"/>
              </a:rPr>
              <a:t>AR</a:t>
            </a:r>
            <a:r>
              <a:rPr sz="800" spc="-9" dirty="0">
                <a:latin typeface="Calibri"/>
                <a:cs typeface="Calibri"/>
              </a:rPr>
              <a:t>Í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 S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VI</a:t>
            </a:r>
            <a:r>
              <a:rPr sz="800" spc="-9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S </a:t>
            </a:r>
            <a:r>
              <a:rPr sz="800" spc="4" dirty="0">
                <a:latin typeface="Calibri"/>
                <a:cs typeface="Calibri"/>
              </a:rPr>
              <a:t>P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LA</a:t>
            </a:r>
            <a:r>
              <a:rPr sz="800" spc="-14" dirty="0">
                <a:latin typeface="Calibri"/>
                <a:cs typeface="Calibri"/>
              </a:rPr>
              <a:t>M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NT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89683" y="4678692"/>
            <a:ext cx="111379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901063" y="4678692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7"/>
              </a:spcBef>
            </a:pPr>
            <a:endParaRPr sz="750"/>
          </a:p>
          <a:p>
            <a:pPr marL="165087" marR="208792" indent="-98" algn="ctr">
              <a:lnSpc>
                <a:spcPct val="101623"/>
              </a:lnSpc>
            </a:pP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9" dirty="0">
                <a:latin typeface="Calibri"/>
                <a:cs typeface="Calibri"/>
              </a:rPr>
              <a:t>C</a:t>
            </a:r>
            <a:r>
              <a:rPr sz="800" spc="4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 INVE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IG</a:t>
            </a:r>
            <a:r>
              <a:rPr sz="800" spc="-9" dirty="0">
                <a:latin typeface="Calibri"/>
                <a:cs typeface="Calibri"/>
              </a:rPr>
              <a:t>A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4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 Y 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-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ADÍ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A </a:t>
            </a:r>
            <a:r>
              <a:rPr sz="800" spc="-4" dirty="0">
                <a:latin typeface="Calibri"/>
                <a:cs typeface="Calibri"/>
              </a:rPr>
              <a:t>L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G</a:t>
            </a:r>
            <a:r>
              <a:rPr sz="800" spc="0" dirty="0">
                <a:latin typeface="Calibri"/>
                <a:cs typeface="Calibri"/>
              </a:rPr>
              <a:t>IS</a:t>
            </a:r>
            <a:r>
              <a:rPr sz="800" spc="-4" dirty="0">
                <a:latin typeface="Calibri"/>
                <a:cs typeface="Calibri"/>
              </a:rPr>
              <a:t>L</a:t>
            </a:r>
            <a:r>
              <a:rPr sz="800" spc="-9" dirty="0">
                <a:latin typeface="Calibri"/>
                <a:cs typeface="Calibri"/>
              </a:rPr>
              <a:t>A</a:t>
            </a:r>
            <a:r>
              <a:rPr sz="800" spc="0" dirty="0">
                <a:latin typeface="Calibri"/>
                <a:cs typeface="Calibri"/>
              </a:rPr>
              <a:t>TI</a:t>
            </a:r>
            <a:r>
              <a:rPr sz="800" spc="-9" dirty="0">
                <a:latin typeface="Calibri"/>
                <a:cs typeface="Calibri"/>
              </a:rPr>
              <a:t>V</a:t>
            </a:r>
            <a:r>
              <a:rPr sz="800" spc="0" dirty="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7273" y="4678692"/>
            <a:ext cx="105435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132709" y="4678692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3"/>
              </a:spcBef>
            </a:pPr>
            <a:endParaRPr sz="900" dirty="0"/>
          </a:p>
          <a:p>
            <a:pPr marL="318262">
              <a:lnSpc>
                <a:spcPct val="101725"/>
              </a:lnSpc>
              <a:spcBef>
                <a:spcPts val="1000"/>
              </a:spcBef>
            </a:pP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-4" dirty="0">
                <a:latin typeface="Calibri"/>
                <a:cs typeface="Calibri"/>
              </a:rPr>
              <a:t>OR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lang="es-MX" sz="800" spc="-4" dirty="0">
                <a:latin typeface="Calibri"/>
                <a:cs typeface="Calibri"/>
              </a:rPr>
              <a:t>ÍA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919" y="4678692"/>
            <a:ext cx="136931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395851" y="4678692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5"/>
              </a:spcBef>
            </a:pPr>
            <a:endParaRPr sz="700"/>
          </a:p>
          <a:p>
            <a:pPr marL="199644">
              <a:lnSpc>
                <a:spcPct val="101725"/>
              </a:lnSpc>
              <a:spcBef>
                <a:spcPts val="1000"/>
              </a:spcBef>
            </a:pP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FI</a:t>
            </a:r>
            <a:r>
              <a:rPr sz="800" spc="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4" dirty="0">
                <a:latin typeface="Calibri"/>
                <a:cs typeface="Calibri"/>
              </a:rPr>
              <a:t>A</a:t>
            </a:r>
            <a:r>
              <a:rPr sz="800" spc="-9" dirty="0">
                <a:latin typeface="Calibri"/>
                <a:cs typeface="Calibri"/>
              </a:rPr>
              <a:t>L</a:t>
            </a:r>
            <a:r>
              <a:rPr sz="800" spc="0" dirty="0">
                <a:latin typeface="Calibri"/>
                <a:cs typeface="Calibri"/>
              </a:rPr>
              <a:t>ÍA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M</a:t>
            </a:r>
            <a:r>
              <a:rPr sz="800" spc="-9" dirty="0">
                <a:latin typeface="Calibri"/>
                <a:cs typeface="Calibri"/>
              </a:rPr>
              <a:t>A</a:t>
            </a:r>
            <a:r>
              <a:rPr sz="800" spc="4" dirty="0">
                <a:latin typeface="Calibri"/>
                <a:cs typeface="Calibri"/>
              </a:rPr>
              <a:t>Y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22061" y="4678692"/>
            <a:ext cx="136804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63473" y="5302504"/>
            <a:ext cx="4995392" cy="203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63473" y="5505716"/>
            <a:ext cx="4432274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95748" y="5505716"/>
            <a:ext cx="1126210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28"/>
              </a:spcBef>
            </a:pPr>
            <a:endParaRPr sz="1000"/>
          </a:p>
          <a:p>
            <a:pPr marL="319755" marR="274798" indent="191" algn="ctr">
              <a:lnSpc>
                <a:spcPct val="101826"/>
              </a:lnSpc>
            </a:pPr>
            <a:r>
              <a:rPr sz="800" spc="0" dirty="0">
                <a:latin typeface="Calibri"/>
                <a:cs typeface="Calibri"/>
              </a:rPr>
              <a:t>UNIDAD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 A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4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 CIUDA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N</a:t>
            </a:r>
            <a:r>
              <a:rPr sz="800" spc="0" dirty="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21958" y="5505716"/>
            <a:ext cx="1255117" cy="623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249">
              <a:lnSpc>
                <a:spcPts val="1300"/>
              </a:lnSpc>
              <a:spcBef>
                <a:spcPts val="37"/>
              </a:spcBef>
            </a:pPr>
            <a:endParaRPr sz="1300"/>
          </a:p>
          <a:p>
            <a:pPr marL="743610" indent="109727">
              <a:lnSpc>
                <a:spcPts val="969"/>
              </a:lnSpc>
              <a:spcBef>
                <a:spcPts val="48"/>
              </a:spcBef>
            </a:pPr>
            <a:r>
              <a:rPr sz="800" spc="0" dirty="0">
                <a:latin typeface="Calibri"/>
                <a:cs typeface="Calibri"/>
              </a:rPr>
              <a:t>UNIDAD 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N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P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527C37B-5247-14DC-79F0-88105F6FB273}"/>
              </a:ext>
            </a:extLst>
          </p:cNvPr>
          <p:cNvCxnSpPr/>
          <p:nvPr/>
        </p:nvCxnSpPr>
        <p:spPr>
          <a:xfrm>
            <a:off x="6858000" y="3413124"/>
            <a:ext cx="0" cy="8153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0C5B5064-3FEF-1159-C0E7-66159D3B6CB5}"/>
              </a:ext>
            </a:extLst>
          </p:cNvPr>
          <p:cNvCxnSpPr>
            <a:endCxn id="32" idx="0"/>
          </p:cNvCxnSpPr>
          <p:nvPr/>
        </p:nvCxnSpPr>
        <p:spPr>
          <a:xfrm>
            <a:off x="8534400" y="3443350"/>
            <a:ext cx="0" cy="12781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900430" y="746125"/>
            <a:ext cx="866775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18079" y="2883408"/>
            <a:ext cx="1479422" cy="705865"/>
          </a:xfrm>
          <a:custGeom>
            <a:avLst/>
            <a:gdLst/>
            <a:ahLst/>
            <a:cxnLst/>
            <a:rect l="l" t="t" r="r" b="b"/>
            <a:pathLst>
              <a:path w="1479422" h="705865">
                <a:moveTo>
                  <a:pt x="0" y="705865"/>
                </a:moveTo>
                <a:lnTo>
                  <a:pt x="1479422" y="705865"/>
                </a:lnTo>
                <a:lnTo>
                  <a:pt x="1479422" y="0"/>
                </a:lnTo>
                <a:lnTo>
                  <a:pt x="0" y="0"/>
                </a:lnTo>
                <a:lnTo>
                  <a:pt x="0" y="70586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49321" y="4032504"/>
            <a:ext cx="1479422" cy="705866"/>
          </a:xfrm>
          <a:custGeom>
            <a:avLst/>
            <a:gdLst/>
            <a:ahLst/>
            <a:cxnLst/>
            <a:rect l="l" t="t" r="r" b="b"/>
            <a:pathLst>
              <a:path w="1479422" h="705866">
                <a:moveTo>
                  <a:pt x="0" y="705866"/>
                </a:moveTo>
                <a:lnTo>
                  <a:pt x="1479422" y="705866"/>
                </a:lnTo>
                <a:lnTo>
                  <a:pt x="1479422" y="0"/>
                </a:lnTo>
                <a:lnTo>
                  <a:pt x="0" y="0"/>
                </a:lnTo>
                <a:lnTo>
                  <a:pt x="0" y="705866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70173" y="3591052"/>
            <a:ext cx="0" cy="446024"/>
          </a:xfrm>
          <a:custGeom>
            <a:avLst/>
            <a:gdLst/>
            <a:ahLst/>
            <a:cxnLst/>
            <a:rect l="l" t="t" r="r" b="b"/>
            <a:pathLst>
              <a:path h="446024">
                <a:moveTo>
                  <a:pt x="0" y="0"/>
                </a:moveTo>
                <a:lnTo>
                  <a:pt x="0" y="4460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59608" y="3105912"/>
            <a:ext cx="1446275" cy="309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09316" y="4230624"/>
            <a:ext cx="1559052" cy="402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22746" y="2883408"/>
            <a:ext cx="1479423" cy="705865"/>
          </a:xfrm>
          <a:custGeom>
            <a:avLst/>
            <a:gdLst/>
            <a:ahLst/>
            <a:cxnLst/>
            <a:rect l="l" t="t" r="r" b="b"/>
            <a:pathLst>
              <a:path w="1479423" h="705865">
                <a:moveTo>
                  <a:pt x="0" y="705865"/>
                </a:moveTo>
                <a:lnTo>
                  <a:pt x="1479423" y="705865"/>
                </a:lnTo>
                <a:lnTo>
                  <a:pt x="1479423" y="0"/>
                </a:lnTo>
                <a:lnTo>
                  <a:pt x="0" y="0"/>
                </a:lnTo>
                <a:lnTo>
                  <a:pt x="0" y="705865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54114" y="4032504"/>
            <a:ext cx="1479422" cy="705866"/>
          </a:xfrm>
          <a:custGeom>
            <a:avLst/>
            <a:gdLst/>
            <a:ahLst/>
            <a:cxnLst/>
            <a:rect l="l" t="t" r="r" b="b"/>
            <a:pathLst>
              <a:path w="1479422" h="705866">
                <a:moveTo>
                  <a:pt x="0" y="705866"/>
                </a:moveTo>
                <a:lnTo>
                  <a:pt x="1479422" y="705866"/>
                </a:lnTo>
                <a:lnTo>
                  <a:pt x="1479422" y="0"/>
                </a:lnTo>
                <a:lnTo>
                  <a:pt x="0" y="0"/>
                </a:lnTo>
                <a:lnTo>
                  <a:pt x="0" y="705866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74840" y="3591052"/>
            <a:ext cx="0" cy="446024"/>
          </a:xfrm>
          <a:custGeom>
            <a:avLst/>
            <a:gdLst/>
            <a:ahLst/>
            <a:cxnLst/>
            <a:rect l="l" t="t" r="r" b="b"/>
            <a:pathLst>
              <a:path h="446024">
                <a:moveTo>
                  <a:pt x="0" y="0"/>
                </a:moveTo>
                <a:lnTo>
                  <a:pt x="0" y="4460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51448" y="3171443"/>
            <a:ext cx="1446276" cy="1554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22491" y="4070604"/>
            <a:ext cx="1559052" cy="6446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7220" y="4317873"/>
            <a:ext cx="1824354" cy="7619"/>
          </a:xfrm>
          <a:custGeom>
            <a:avLst/>
            <a:gdLst/>
            <a:ahLst/>
            <a:cxnLst/>
            <a:rect l="l" t="t" r="r" b="b"/>
            <a:pathLst>
              <a:path w="1824354" h="7619">
                <a:moveTo>
                  <a:pt x="0" y="0"/>
                </a:moveTo>
                <a:lnTo>
                  <a:pt x="1824354" y="76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39386" y="4898517"/>
            <a:ext cx="1264297" cy="705866"/>
          </a:xfrm>
          <a:custGeom>
            <a:avLst/>
            <a:gdLst/>
            <a:ahLst/>
            <a:cxnLst/>
            <a:rect l="l" t="t" r="r" b="b"/>
            <a:pathLst>
              <a:path w="1264297" h="705865">
                <a:moveTo>
                  <a:pt x="0" y="705866"/>
                </a:moveTo>
                <a:lnTo>
                  <a:pt x="1264297" y="705866"/>
                </a:lnTo>
                <a:lnTo>
                  <a:pt x="1264297" y="0"/>
                </a:lnTo>
                <a:lnTo>
                  <a:pt x="0" y="0"/>
                </a:lnTo>
                <a:lnTo>
                  <a:pt x="0" y="705866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79620" y="4992624"/>
            <a:ext cx="1559052" cy="493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64480" y="4325493"/>
            <a:ext cx="0" cy="563880"/>
          </a:xfrm>
          <a:custGeom>
            <a:avLst/>
            <a:gdLst/>
            <a:ahLst/>
            <a:cxnLst/>
            <a:rect l="l" t="t" r="r" b="b"/>
            <a:pathLst>
              <a:path h="563880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57400" y="2506979"/>
            <a:ext cx="3294888" cy="1615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46420" y="2493264"/>
            <a:ext cx="2895600" cy="1600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54649" y="759831"/>
            <a:ext cx="328980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75175" y="1794526"/>
            <a:ext cx="139134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U</a:t>
            </a:r>
            <a:r>
              <a:rPr sz="2000" b="1" spc="9" dirty="0">
                <a:latin typeface="Arial"/>
                <a:cs typeface="Arial"/>
              </a:rPr>
              <a:t>N</a:t>
            </a:r>
            <a:r>
              <a:rPr sz="2000" b="1" spc="-19" dirty="0">
                <a:latin typeface="Arial"/>
                <a:cs typeface="Arial"/>
              </a:rPr>
              <a:t>I</a:t>
            </a:r>
            <a:r>
              <a:rPr sz="2000" b="1" spc="0" dirty="0">
                <a:latin typeface="Arial"/>
                <a:cs typeface="Arial"/>
              </a:rPr>
              <a:t>DADES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66257" y="2498650"/>
            <a:ext cx="247623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b="1" spc="-4" dirty="0">
                <a:latin typeface="Arial"/>
                <a:cs typeface="Arial"/>
              </a:rPr>
              <a:t>UN</a:t>
            </a:r>
            <a:r>
              <a:rPr sz="1100" b="1" spc="4" dirty="0">
                <a:latin typeface="Arial"/>
                <a:cs typeface="Arial"/>
              </a:rPr>
              <a:t>I</a:t>
            </a:r>
            <a:r>
              <a:rPr sz="1100" b="1" spc="-4" dirty="0">
                <a:latin typeface="Arial"/>
                <a:cs typeface="Arial"/>
              </a:rPr>
              <a:t>D</a:t>
            </a:r>
            <a:r>
              <a:rPr sz="1100" b="1" spc="4" dirty="0">
                <a:latin typeface="Arial"/>
                <a:cs typeface="Arial"/>
              </a:rPr>
              <a:t>A</a:t>
            </a:r>
            <a:r>
              <a:rPr sz="1100" b="1" spc="0" dirty="0">
                <a:latin typeface="Arial"/>
                <a:cs typeface="Arial"/>
              </a:rPr>
              <a:t>D </a:t>
            </a:r>
            <a:r>
              <a:rPr sz="1100" b="1" spc="-4" dirty="0">
                <a:latin typeface="Arial"/>
                <a:cs typeface="Arial"/>
              </a:rPr>
              <a:t>D</a:t>
            </a:r>
            <a:r>
              <a:rPr sz="1100" b="1" spc="0" dirty="0">
                <a:latin typeface="Arial"/>
                <a:cs typeface="Arial"/>
              </a:rPr>
              <a:t>E</a:t>
            </a:r>
            <a:r>
              <a:rPr sz="1100" b="1" spc="-9" dirty="0">
                <a:latin typeface="Arial"/>
                <a:cs typeface="Arial"/>
              </a:rPr>
              <a:t> </a:t>
            </a:r>
            <a:r>
              <a:rPr sz="1100" b="1" spc="-4" dirty="0">
                <a:latin typeface="Arial"/>
                <a:cs typeface="Arial"/>
              </a:rPr>
              <a:t>A</a:t>
            </a:r>
            <a:r>
              <a:rPr sz="1100" b="1" spc="9" dirty="0">
                <a:latin typeface="Arial"/>
                <a:cs typeface="Arial"/>
              </a:rPr>
              <a:t>T</a:t>
            </a:r>
            <a:r>
              <a:rPr sz="1100" b="1" spc="-4" dirty="0">
                <a:latin typeface="Arial"/>
                <a:cs typeface="Arial"/>
              </a:rPr>
              <a:t>ENCI</a:t>
            </a:r>
            <a:r>
              <a:rPr sz="1100" b="1" spc="4" dirty="0">
                <a:latin typeface="Arial"/>
                <a:cs typeface="Arial"/>
              </a:rPr>
              <a:t>O</a:t>
            </a:r>
            <a:r>
              <a:rPr sz="1100" b="1" spc="0" dirty="0">
                <a:latin typeface="Arial"/>
                <a:cs typeface="Arial"/>
              </a:rPr>
              <a:t>N </a:t>
            </a:r>
            <a:r>
              <a:rPr sz="1100" b="1" spc="-4" dirty="0">
                <a:latin typeface="Arial"/>
                <a:cs typeface="Arial"/>
              </a:rPr>
              <a:t>C</a:t>
            </a:r>
            <a:r>
              <a:rPr sz="1100" b="1" spc="4" dirty="0">
                <a:latin typeface="Arial"/>
                <a:cs typeface="Arial"/>
              </a:rPr>
              <a:t>I</a:t>
            </a:r>
            <a:r>
              <a:rPr sz="1100" b="1" spc="-4" dirty="0">
                <a:latin typeface="Arial"/>
                <a:cs typeface="Arial"/>
              </a:rPr>
              <a:t>UD</a:t>
            </a:r>
            <a:r>
              <a:rPr sz="1100" b="1" spc="4" dirty="0">
                <a:latin typeface="Arial"/>
                <a:cs typeface="Arial"/>
              </a:rPr>
              <a:t>A</a:t>
            </a:r>
            <a:r>
              <a:rPr sz="1100" b="1" spc="-14" dirty="0">
                <a:latin typeface="Arial"/>
                <a:cs typeface="Arial"/>
              </a:rPr>
              <a:t>D</a:t>
            </a:r>
            <a:r>
              <a:rPr sz="1100" b="1" spc="4" dirty="0">
                <a:latin typeface="Arial"/>
                <a:cs typeface="Arial"/>
              </a:rPr>
              <a:t>A</a:t>
            </a:r>
            <a:r>
              <a:rPr sz="1100" b="1" spc="-4" dirty="0">
                <a:latin typeface="Arial"/>
                <a:cs typeface="Arial"/>
              </a:rPr>
              <a:t>N</a:t>
            </a:r>
            <a:r>
              <a:rPr sz="1100" b="1" spc="0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78938" y="2512366"/>
            <a:ext cx="207131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b="1" spc="-4" dirty="0">
                <a:latin typeface="Arial"/>
                <a:cs typeface="Arial"/>
              </a:rPr>
              <a:t>UN</a:t>
            </a:r>
            <a:r>
              <a:rPr sz="1100" b="1" spc="4" dirty="0">
                <a:latin typeface="Arial"/>
                <a:cs typeface="Arial"/>
              </a:rPr>
              <a:t>I</a:t>
            </a:r>
            <a:r>
              <a:rPr sz="1100" b="1" spc="-4" dirty="0">
                <a:latin typeface="Arial"/>
                <a:cs typeface="Arial"/>
              </a:rPr>
              <a:t>D</a:t>
            </a:r>
            <a:r>
              <a:rPr sz="1100" b="1" spc="4" dirty="0">
                <a:latin typeface="Arial"/>
                <a:cs typeface="Arial"/>
              </a:rPr>
              <a:t>A</a:t>
            </a:r>
            <a:r>
              <a:rPr sz="1100" b="1" spc="0" dirty="0">
                <a:latin typeface="Arial"/>
                <a:cs typeface="Arial"/>
              </a:rPr>
              <a:t>D </a:t>
            </a:r>
            <a:r>
              <a:rPr sz="1100" b="1" spc="-4" dirty="0">
                <a:latin typeface="Arial"/>
                <a:cs typeface="Arial"/>
              </a:rPr>
              <a:t>D</a:t>
            </a:r>
            <a:r>
              <a:rPr sz="1100" b="1" spc="0" dirty="0">
                <a:latin typeface="Arial"/>
                <a:cs typeface="Arial"/>
              </a:rPr>
              <a:t>E</a:t>
            </a:r>
            <a:r>
              <a:rPr sz="1100" b="1" spc="-9" dirty="0">
                <a:latin typeface="Arial"/>
                <a:cs typeface="Arial"/>
              </a:rPr>
              <a:t> </a:t>
            </a:r>
            <a:r>
              <a:rPr sz="1100" b="1" spc="9" dirty="0">
                <a:latin typeface="Arial"/>
                <a:cs typeface="Arial"/>
              </a:rPr>
              <a:t>T</a:t>
            </a:r>
            <a:r>
              <a:rPr sz="1100" b="1" spc="-14" dirty="0">
                <a:latin typeface="Arial"/>
                <a:cs typeface="Arial"/>
              </a:rPr>
              <a:t>R</a:t>
            </a:r>
            <a:r>
              <a:rPr sz="1100" b="1" spc="4" dirty="0">
                <a:latin typeface="Arial"/>
                <a:cs typeface="Arial"/>
              </a:rPr>
              <a:t>A</a:t>
            </a:r>
            <a:r>
              <a:rPr sz="1100" b="1" spc="-4" dirty="0">
                <a:latin typeface="Arial"/>
                <a:cs typeface="Arial"/>
              </a:rPr>
              <a:t>NSPARENC</a:t>
            </a:r>
            <a:r>
              <a:rPr sz="1100" b="1" spc="4" dirty="0">
                <a:latin typeface="Arial"/>
                <a:cs typeface="Arial"/>
              </a:rPr>
              <a:t>I</a:t>
            </a:r>
            <a:r>
              <a:rPr sz="1100" b="1" spc="0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92621" y="4326636"/>
            <a:ext cx="1036582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1200" b="1" spc="4" baseline="3413" dirty="0">
                <a:latin typeface="Calibri"/>
                <a:cs typeface="Calibri"/>
              </a:rPr>
              <a:t>A</a:t>
            </a:r>
            <a:r>
              <a:rPr sz="1200" b="1" spc="0" baseline="3413" dirty="0">
                <a:latin typeface="Calibri"/>
                <a:cs typeface="Calibri"/>
              </a:rPr>
              <a:t>TE</a:t>
            </a:r>
            <a:r>
              <a:rPr sz="1200" b="1" spc="-9" baseline="3413" dirty="0">
                <a:latin typeface="Calibri"/>
                <a:cs typeface="Calibri"/>
              </a:rPr>
              <a:t>N</a:t>
            </a:r>
            <a:r>
              <a:rPr sz="1200" b="1" spc="4" baseline="3413" dirty="0">
                <a:latin typeface="Calibri"/>
                <a:cs typeface="Calibri"/>
              </a:rPr>
              <a:t>CI</a:t>
            </a:r>
            <a:r>
              <a:rPr sz="1200" b="1" spc="-4" baseline="3413" dirty="0">
                <a:latin typeface="Calibri"/>
                <a:cs typeface="Calibri"/>
              </a:rPr>
              <a:t>Ó</a:t>
            </a:r>
            <a:r>
              <a:rPr sz="1200" b="1" spc="0" baseline="3413" dirty="0">
                <a:latin typeface="Calibri"/>
                <a:cs typeface="Calibri"/>
              </a:rPr>
              <a:t>N</a:t>
            </a:r>
            <a:r>
              <a:rPr sz="1200" b="1" spc="-14" baseline="3413" dirty="0">
                <a:latin typeface="Calibri"/>
                <a:cs typeface="Calibri"/>
              </a:rPr>
              <a:t> </a:t>
            </a:r>
            <a:r>
              <a:rPr sz="1200" b="1" spc="4" baseline="3413" dirty="0">
                <a:latin typeface="Calibri"/>
                <a:cs typeface="Calibri"/>
              </a:rPr>
              <a:t>C</a:t>
            </a:r>
            <a:r>
              <a:rPr sz="1200" b="1" spc="0" baseline="3413" dirty="0">
                <a:latin typeface="Calibri"/>
                <a:cs typeface="Calibri"/>
              </a:rPr>
              <a:t>I</a:t>
            </a:r>
            <a:r>
              <a:rPr sz="1200" b="1" spc="4" baseline="3413" dirty="0">
                <a:latin typeface="Calibri"/>
                <a:cs typeface="Calibri"/>
              </a:rPr>
              <a:t>U</a:t>
            </a:r>
            <a:r>
              <a:rPr sz="1200" b="1" spc="-14" baseline="3413" dirty="0">
                <a:latin typeface="Calibri"/>
                <a:cs typeface="Calibri"/>
              </a:rPr>
              <a:t>D</a:t>
            </a:r>
            <a:r>
              <a:rPr sz="1200" b="1" spc="4" baseline="3413" dirty="0">
                <a:latin typeface="Calibri"/>
                <a:cs typeface="Calibri"/>
              </a:rPr>
              <a:t>A</a:t>
            </a:r>
            <a:r>
              <a:rPr sz="1200" b="1" spc="-14" baseline="3413" dirty="0">
                <a:latin typeface="Calibri"/>
                <a:cs typeface="Calibri"/>
              </a:rPr>
              <a:t>D</a:t>
            </a:r>
            <a:r>
              <a:rPr sz="1200" b="1" spc="4" baseline="3413" dirty="0">
                <a:latin typeface="Calibri"/>
                <a:cs typeface="Calibri"/>
              </a:rPr>
              <a:t>A</a:t>
            </a:r>
            <a:r>
              <a:rPr sz="1200" b="1" spc="0" baseline="3413" dirty="0">
                <a:latin typeface="Calibri"/>
                <a:cs typeface="Calibri"/>
              </a:rPr>
              <a:t>NA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09741" y="6465105"/>
            <a:ext cx="3102477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4185" marR="374387" algn="ctr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</a:t>
            </a:r>
            <a:r>
              <a:rPr sz="1000" spc="-4" dirty="0">
                <a:latin typeface="Cambria"/>
                <a:cs typeface="Cambria"/>
              </a:rPr>
              <a:t>O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DI</a:t>
            </a:r>
            <a:r>
              <a:rPr sz="1000" spc="4" dirty="0">
                <a:latin typeface="Cambria"/>
                <a:cs typeface="Cambria"/>
              </a:rPr>
              <a:t>NA</a:t>
            </a:r>
            <a:r>
              <a:rPr sz="1000" spc="0" dirty="0">
                <a:latin typeface="Cambria"/>
                <a:cs typeface="Cambria"/>
              </a:rPr>
              <a:t>DOR</a:t>
            </a:r>
            <a:r>
              <a:rPr sz="1000" spc="-67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ECU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9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HU</a:t>
            </a:r>
            <a:r>
              <a:rPr sz="1000" spc="4" dirty="0">
                <a:latin typeface="Cambria"/>
                <a:cs typeface="Cambria"/>
              </a:rPr>
              <a:t>MAN</a:t>
            </a:r>
            <a:r>
              <a:rPr sz="1000" spc="9" dirty="0">
                <a:latin typeface="Cambria"/>
                <a:cs typeface="Cambria"/>
              </a:rPr>
              <a:t>O</a:t>
            </a:r>
            <a:r>
              <a:rPr sz="1000" spc="0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0</a:t>
            </a:r>
            <a:r>
              <a:rPr sz="900" spc="-4" dirty="0">
                <a:latin typeface="Cambria"/>
                <a:cs typeface="Cambria"/>
              </a:rPr>
              <a:t>8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gzes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i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gis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r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gob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.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1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b="1" spc="0" dirty="0">
                <a:latin typeface="Cambria"/>
                <a:cs typeface="Cambria"/>
              </a:rPr>
              <a:t>Al</a:t>
            </a:r>
            <a:r>
              <a:rPr sz="1000" b="1" spc="-9" dirty="0">
                <a:latin typeface="Cambria"/>
                <a:cs typeface="Cambria"/>
              </a:rPr>
              <a:t> </a:t>
            </a:r>
            <a:r>
              <a:rPr lang="es-MX" sz="1000" b="1" spc="0" dirty="0">
                <a:latin typeface="Cambria"/>
                <a:cs typeface="Cambria"/>
              </a:rPr>
              <a:t>30 de junio</a:t>
            </a:r>
            <a:r>
              <a:rPr sz="1000" b="1" spc="-19" dirty="0">
                <a:latin typeface="Cambria"/>
                <a:cs typeface="Cambria"/>
              </a:rPr>
              <a:t>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39386" y="4325493"/>
            <a:ext cx="625093" cy="573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364480" y="4325493"/>
            <a:ext cx="639203" cy="573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739386" y="4898517"/>
            <a:ext cx="1264297" cy="705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8"/>
              </a:spcBef>
            </a:pPr>
            <a:endParaRPr sz="700"/>
          </a:p>
          <a:p>
            <a:pPr marL="328549" marR="332509" indent="32003">
              <a:lnSpc>
                <a:spcPts val="969"/>
              </a:lnSpc>
              <a:spcBef>
                <a:spcPts val="48"/>
              </a:spcBef>
            </a:pPr>
            <a:r>
              <a:rPr sz="800" b="1" spc="4" dirty="0">
                <a:latin typeface="Calibri"/>
                <a:cs typeface="Calibri"/>
              </a:rPr>
              <a:t>S</a:t>
            </a:r>
            <a:r>
              <a:rPr sz="800" b="1" spc="-9" dirty="0">
                <a:latin typeface="Calibri"/>
                <a:cs typeface="Calibri"/>
              </a:rPr>
              <a:t>E</a:t>
            </a:r>
            <a:r>
              <a:rPr sz="800" b="1" spc="4" dirty="0">
                <a:latin typeface="Calibri"/>
                <a:cs typeface="Calibri"/>
              </a:rPr>
              <a:t>C</a:t>
            </a:r>
            <a:r>
              <a:rPr sz="800" b="1" spc="-9" dirty="0">
                <a:latin typeface="Calibri"/>
                <a:cs typeface="Calibri"/>
              </a:rPr>
              <a:t>R</a:t>
            </a:r>
            <a:r>
              <a:rPr sz="800" b="1" spc="4" dirty="0">
                <a:latin typeface="Calibri"/>
                <a:cs typeface="Calibri"/>
              </a:rPr>
              <a:t>E</a:t>
            </a:r>
            <a:r>
              <a:rPr sz="800" b="1" spc="0" dirty="0">
                <a:latin typeface="Calibri"/>
                <a:cs typeface="Calibri"/>
              </a:rPr>
              <a:t>T</a:t>
            </a:r>
            <a:r>
              <a:rPr sz="800" b="1" spc="-9" dirty="0">
                <a:latin typeface="Calibri"/>
                <a:cs typeface="Calibri"/>
              </a:rPr>
              <a:t>A</a:t>
            </a:r>
            <a:r>
              <a:rPr sz="800" b="1" spc="0" dirty="0">
                <a:latin typeface="Calibri"/>
                <a:cs typeface="Calibri"/>
              </a:rPr>
              <a:t>RIA </a:t>
            </a:r>
            <a:r>
              <a:rPr sz="800" b="1" spc="-4" dirty="0">
                <a:latin typeface="Calibri"/>
                <a:cs typeface="Calibri"/>
              </a:rPr>
              <a:t>D</a:t>
            </a:r>
            <a:r>
              <a:rPr sz="800" b="1" spc="0" dirty="0">
                <a:latin typeface="Calibri"/>
                <a:cs typeface="Calibri"/>
              </a:rPr>
              <a:t>E</a:t>
            </a:r>
            <a:r>
              <a:rPr sz="800" b="1" spc="4" dirty="0">
                <a:latin typeface="Calibri"/>
                <a:cs typeface="Calibri"/>
              </a:rPr>
              <a:t> </a:t>
            </a:r>
            <a:r>
              <a:rPr sz="800" b="1" spc="0" dirty="0">
                <a:latin typeface="Calibri"/>
                <a:cs typeface="Calibri"/>
              </a:rPr>
              <a:t>UNI</a:t>
            </a:r>
            <a:r>
              <a:rPr sz="800" b="1" spc="-14" dirty="0">
                <a:latin typeface="Calibri"/>
                <a:cs typeface="Calibri"/>
              </a:rPr>
              <a:t>D</a:t>
            </a:r>
            <a:r>
              <a:rPr sz="800" b="1" spc="4" dirty="0">
                <a:latin typeface="Calibri"/>
                <a:cs typeface="Calibri"/>
              </a:rPr>
              <a:t>A</a:t>
            </a:r>
            <a:r>
              <a:rPr sz="800" b="1" spc="-4" dirty="0">
                <a:latin typeface="Calibri"/>
                <a:cs typeface="Calibri"/>
              </a:rPr>
              <a:t>D</a:t>
            </a:r>
            <a:r>
              <a:rPr sz="800" b="1" spc="-9" dirty="0">
                <a:latin typeface="Calibri"/>
                <a:cs typeface="Calibri"/>
              </a:rPr>
              <a:t>E</a:t>
            </a:r>
            <a:r>
              <a:rPr sz="800" b="1" spc="0" dirty="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22746" y="2883408"/>
            <a:ext cx="1479423" cy="705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13054">
              <a:lnSpc>
                <a:spcPct val="101725"/>
              </a:lnSpc>
              <a:spcBef>
                <a:spcPts val="1280"/>
              </a:spcBef>
            </a:pPr>
            <a:r>
              <a:rPr sz="1000" spc="0" dirty="0">
                <a:latin typeface="Calibri"/>
                <a:cs typeface="Calibri"/>
              </a:rPr>
              <a:t>M</a:t>
            </a:r>
            <a:r>
              <a:rPr sz="1000" spc="4" dirty="0">
                <a:latin typeface="Calibri"/>
                <a:cs typeface="Calibri"/>
              </a:rPr>
              <a:t>E</a:t>
            </a:r>
            <a:r>
              <a:rPr sz="1000" spc="0" dirty="0">
                <a:latin typeface="Calibri"/>
                <a:cs typeface="Calibri"/>
              </a:rPr>
              <a:t>SA</a:t>
            </a:r>
            <a:r>
              <a:rPr sz="1000" spc="-23" dirty="0">
                <a:latin typeface="Calibri"/>
                <a:cs typeface="Calibri"/>
              </a:rPr>
              <a:t> </a:t>
            </a:r>
            <a:r>
              <a:rPr sz="1000" spc="0" dirty="0">
                <a:latin typeface="Calibri"/>
                <a:cs typeface="Calibri"/>
              </a:rPr>
              <a:t>DIR</a:t>
            </a:r>
            <a:r>
              <a:rPr sz="1000" spc="4" dirty="0">
                <a:latin typeface="Calibri"/>
                <a:cs typeface="Calibri"/>
              </a:rPr>
              <a:t>E</a:t>
            </a:r>
            <a:r>
              <a:rPr sz="1000" spc="9" dirty="0">
                <a:latin typeface="Calibri"/>
                <a:cs typeface="Calibri"/>
              </a:rPr>
              <a:t>C</a:t>
            </a:r>
            <a:r>
              <a:rPr sz="1000" spc="-4" dirty="0">
                <a:latin typeface="Calibri"/>
                <a:cs typeface="Calibri"/>
              </a:rPr>
              <a:t>T</a:t>
            </a:r>
            <a:r>
              <a:rPr sz="1000" spc="0" dirty="0">
                <a:latin typeface="Calibri"/>
                <a:cs typeface="Calibri"/>
              </a:rPr>
              <a:t>IVA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22746" y="3589274"/>
            <a:ext cx="752094" cy="443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974840" y="3589274"/>
            <a:ext cx="727328" cy="443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222746" y="4032504"/>
            <a:ext cx="1510791" cy="705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73"/>
              </a:spcBef>
            </a:pPr>
            <a:endParaRPr sz="1200"/>
          </a:p>
          <a:p>
            <a:pPr marL="278002">
              <a:lnSpc>
                <a:spcPct val="101725"/>
              </a:lnSpc>
            </a:pPr>
            <a:r>
              <a:rPr sz="800" b="1" spc="0" dirty="0">
                <a:latin typeface="Calibri"/>
                <a:cs typeface="Calibri"/>
              </a:rPr>
              <a:t>TIT</a:t>
            </a:r>
            <a:r>
              <a:rPr sz="800" b="1" spc="4" dirty="0">
                <a:latin typeface="Calibri"/>
                <a:cs typeface="Calibri"/>
              </a:rPr>
              <a:t>U</a:t>
            </a:r>
            <a:r>
              <a:rPr sz="800" b="1" spc="-4" dirty="0">
                <a:latin typeface="Calibri"/>
                <a:cs typeface="Calibri"/>
              </a:rPr>
              <a:t>LA</a:t>
            </a:r>
            <a:r>
              <a:rPr sz="800" b="1" spc="0" dirty="0">
                <a:latin typeface="Calibri"/>
                <a:cs typeface="Calibri"/>
              </a:rPr>
              <a:t>R</a:t>
            </a:r>
            <a:r>
              <a:rPr sz="800" b="1" spc="4" dirty="0">
                <a:latin typeface="Calibri"/>
                <a:cs typeface="Calibri"/>
              </a:rPr>
              <a:t> </a:t>
            </a:r>
            <a:r>
              <a:rPr sz="800" b="1" spc="-4" dirty="0">
                <a:latin typeface="Calibri"/>
                <a:cs typeface="Calibri"/>
              </a:rPr>
              <a:t>D</a:t>
            </a:r>
            <a:r>
              <a:rPr sz="800" b="1" spc="0" dirty="0">
                <a:latin typeface="Calibri"/>
                <a:cs typeface="Calibri"/>
              </a:rPr>
              <a:t>E</a:t>
            </a:r>
            <a:r>
              <a:rPr sz="800" b="1" spc="4" dirty="0">
                <a:latin typeface="Calibri"/>
                <a:cs typeface="Calibri"/>
              </a:rPr>
              <a:t> </a:t>
            </a:r>
            <a:r>
              <a:rPr sz="800" b="1" spc="0" dirty="0">
                <a:latin typeface="Calibri"/>
                <a:cs typeface="Calibri"/>
              </a:rPr>
              <a:t>U</a:t>
            </a:r>
            <a:r>
              <a:rPr sz="800" b="1" spc="-9" dirty="0">
                <a:latin typeface="Calibri"/>
                <a:cs typeface="Calibri"/>
              </a:rPr>
              <a:t>N</a:t>
            </a:r>
            <a:r>
              <a:rPr sz="800" b="1" spc="0" dirty="0">
                <a:latin typeface="Calibri"/>
                <a:cs typeface="Calibri"/>
              </a:rPr>
              <a:t>IDAD </a:t>
            </a:r>
            <a:r>
              <a:rPr sz="800" b="1" spc="-14" dirty="0">
                <a:latin typeface="Calibri"/>
                <a:cs typeface="Calibri"/>
              </a:rPr>
              <a:t>D</a:t>
            </a:r>
            <a:r>
              <a:rPr sz="800" b="1" spc="0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8079" y="2883408"/>
            <a:ext cx="1479422" cy="705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 marL="325627" marR="189239" indent="-64007">
              <a:lnSpc>
                <a:spcPct val="102030"/>
              </a:lnSpc>
              <a:spcBef>
                <a:spcPts val="1000"/>
              </a:spcBef>
            </a:pPr>
            <a:r>
              <a:rPr sz="1000" spc="0" dirty="0">
                <a:latin typeface="Calibri"/>
                <a:cs typeface="Calibri"/>
              </a:rPr>
              <a:t>PR</a:t>
            </a:r>
            <a:r>
              <a:rPr sz="1000" spc="4" dirty="0">
                <a:latin typeface="Calibri"/>
                <a:cs typeface="Calibri"/>
              </a:rPr>
              <a:t>E</a:t>
            </a:r>
            <a:r>
              <a:rPr sz="1000" spc="0" dirty="0">
                <a:latin typeface="Calibri"/>
                <a:cs typeface="Calibri"/>
              </a:rPr>
              <a:t>SID</a:t>
            </a:r>
            <a:r>
              <a:rPr sz="1000" spc="4" dirty="0">
                <a:latin typeface="Calibri"/>
                <a:cs typeface="Calibri"/>
              </a:rPr>
              <a:t>EN</a:t>
            </a:r>
            <a:r>
              <a:rPr sz="1000" spc="0" dirty="0">
                <a:latin typeface="Calibri"/>
                <a:cs typeface="Calibri"/>
              </a:rPr>
              <a:t>CIA</a:t>
            </a:r>
            <a:r>
              <a:rPr sz="1000" spc="-53" dirty="0">
                <a:latin typeface="Calibri"/>
                <a:cs typeface="Calibri"/>
              </a:rPr>
              <a:t> </a:t>
            </a:r>
            <a:r>
              <a:rPr sz="1000" spc="0" dirty="0">
                <a:latin typeface="Calibri"/>
                <a:cs typeface="Calibri"/>
              </a:rPr>
              <a:t>DE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4" dirty="0">
                <a:latin typeface="Calibri"/>
                <a:cs typeface="Calibri"/>
              </a:rPr>
              <a:t>L</a:t>
            </a:r>
            <a:r>
              <a:rPr sz="1000" spc="0" dirty="0">
                <a:latin typeface="Calibri"/>
                <a:cs typeface="Calibri"/>
              </a:rPr>
              <a:t>A M</a:t>
            </a:r>
            <a:r>
              <a:rPr sz="1000" spc="4" dirty="0">
                <a:latin typeface="Calibri"/>
                <a:cs typeface="Calibri"/>
              </a:rPr>
              <a:t>E</a:t>
            </a:r>
            <a:r>
              <a:rPr sz="1000" spc="0" dirty="0">
                <a:latin typeface="Calibri"/>
                <a:cs typeface="Calibri"/>
              </a:rPr>
              <a:t>SA</a:t>
            </a:r>
            <a:r>
              <a:rPr sz="1000" spc="-23" dirty="0">
                <a:latin typeface="Calibri"/>
                <a:cs typeface="Calibri"/>
              </a:rPr>
              <a:t> </a:t>
            </a:r>
            <a:r>
              <a:rPr sz="1000" spc="0" dirty="0">
                <a:latin typeface="Calibri"/>
                <a:cs typeface="Calibri"/>
              </a:rPr>
              <a:t>DIR</a:t>
            </a:r>
            <a:r>
              <a:rPr sz="1000" spc="4" dirty="0">
                <a:latin typeface="Calibri"/>
                <a:cs typeface="Calibri"/>
              </a:rPr>
              <a:t>E</a:t>
            </a:r>
            <a:r>
              <a:rPr sz="1000" spc="9" dirty="0">
                <a:latin typeface="Calibri"/>
                <a:cs typeface="Calibri"/>
              </a:rPr>
              <a:t>C</a:t>
            </a:r>
            <a:r>
              <a:rPr sz="1000" spc="-4" dirty="0">
                <a:latin typeface="Calibri"/>
                <a:cs typeface="Calibri"/>
              </a:rPr>
              <a:t>T</a:t>
            </a:r>
            <a:r>
              <a:rPr sz="1000" spc="0" dirty="0">
                <a:latin typeface="Calibri"/>
                <a:cs typeface="Calibri"/>
              </a:rPr>
              <a:t>IVA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8079" y="3589274"/>
            <a:ext cx="752094" cy="443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670173" y="3589274"/>
            <a:ext cx="727328" cy="443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918079" y="4032504"/>
            <a:ext cx="1510664" cy="705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7"/>
              </a:spcBef>
            </a:pPr>
            <a:endParaRPr sz="500"/>
          </a:p>
          <a:p>
            <a:pPr marL="412495" marR="156835" indent="-207263">
              <a:lnSpc>
                <a:spcPts val="969"/>
              </a:lnSpc>
              <a:spcBef>
                <a:spcPts val="1048"/>
              </a:spcBef>
            </a:pPr>
            <a:r>
              <a:rPr sz="800" b="1" spc="0" dirty="0">
                <a:latin typeface="Calibri"/>
                <a:cs typeface="Calibri"/>
              </a:rPr>
              <a:t>TIT</a:t>
            </a:r>
            <a:r>
              <a:rPr sz="800" b="1" spc="4" dirty="0">
                <a:latin typeface="Calibri"/>
                <a:cs typeface="Calibri"/>
              </a:rPr>
              <a:t>U</a:t>
            </a:r>
            <a:r>
              <a:rPr sz="800" b="1" spc="-4" dirty="0">
                <a:latin typeface="Calibri"/>
                <a:cs typeface="Calibri"/>
              </a:rPr>
              <a:t>LA</a:t>
            </a:r>
            <a:r>
              <a:rPr sz="800" b="1" spc="0" dirty="0">
                <a:latin typeface="Calibri"/>
                <a:cs typeface="Calibri"/>
              </a:rPr>
              <a:t>R</a:t>
            </a:r>
            <a:r>
              <a:rPr sz="800" b="1" spc="4" dirty="0">
                <a:latin typeface="Calibri"/>
                <a:cs typeface="Calibri"/>
              </a:rPr>
              <a:t> </a:t>
            </a:r>
            <a:r>
              <a:rPr sz="800" b="1" spc="-4" dirty="0">
                <a:latin typeface="Calibri"/>
                <a:cs typeface="Calibri"/>
              </a:rPr>
              <a:t>D</a:t>
            </a:r>
            <a:r>
              <a:rPr sz="800" b="1" spc="0" dirty="0">
                <a:latin typeface="Calibri"/>
                <a:cs typeface="Calibri"/>
              </a:rPr>
              <a:t>E</a:t>
            </a:r>
            <a:r>
              <a:rPr sz="800" b="1" spc="4" dirty="0">
                <a:latin typeface="Calibri"/>
                <a:cs typeface="Calibri"/>
              </a:rPr>
              <a:t> U</a:t>
            </a:r>
            <a:r>
              <a:rPr sz="800" b="1" spc="-14" dirty="0">
                <a:latin typeface="Calibri"/>
                <a:cs typeface="Calibri"/>
              </a:rPr>
              <a:t>N</a:t>
            </a:r>
            <a:r>
              <a:rPr sz="800" b="1" spc="0" dirty="0">
                <a:latin typeface="Calibri"/>
                <a:cs typeface="Calibri"/>
              </a:rPr>
              <a:t>IDAD </a:t>
            </a:r>
            <a:r>
              <a:rPr sz="800" b="1" spc="-14" dirty="0">
                <a:latin typeface="Calibri"/>
                <a:cs typeface="Calibri"/>
              </a:rPr>
              <a:t>D</a:t>
            </a:r>
            <a:r>
              <a:rPr sz="800" b="1" spc="0" dirty="0">
                <a:latin typeface="Calibri"/>
                <a:cs typeface="Calibri"/>
              </a:rPr>
              <a:t>E</a:t>
            </a:r>
            <a:r>
              <a:rPr sz="800" b="1" spc="4" dirty="0">
                <a:latin typeface="Calibri"/>
                <a:cs typeface="Calibri"/>
              </a:rPr>
              <a:t> </a:t>
            </a:r>
            <a:r>
              <a:rPr sz="800" b="1" spc="-4" dirty="0">
                <a:latin typeface="Calibri"/>
                <a:cs typeface="Calibri"/>
              </a:rPr>
              <a:t>L</a:t>
            </a:r>
            <a:r>
              <a:rPr sz="800" b="1" spc="0" dirty="0">
                <a:latin typeface="Calibri"/>
                <a:cs typeface="Calibri"/>
              </a:rPr>
              <a:t>A TR</a:t>
            </a:r>
            <a:r>
              <a:rPr sz="800" b="1" spc="4" dirty="0">
                <a:latin typeface="Calibri"/>
                <a:cs typeface="Calibri"/>
              </a:rPr>
              <a:t>A</a:t>
            </a:r>
            <a:r>
              <a:rPr sz="800" b="1" spc="-14" dirty="0">
                <a:latin typeface="Calibri"/>
                <a:cs typeface="Calibri"/>
              </a:rPr>
              <a:t>N</a:t>
            </a:r>
            <a:r>
              <a:rPr sz="800" b="1" spc="4" dirty="0">
                <a:latin typeface="Calibri"/>
                <a:cs typeface="Calibri"/>
              </a:rPr>
              <a:t>S</a:t>
            </a:r>
            <a:r>
              <a:rPr sz="800" b="1" spc="-9" dirty="0">
                <a:latin typeface="Calibri"/>
                <a:cs typeface="Calibri"/>
              </a:rPr>
              <a:t>P</a:t>
            </a:r>
            <a:r>
              <a:rPr sz="800" b="1" spc="4" dirty="0">
                <a:latin typeface="Calibri"/>
                <a:cs typeface="Calibri"/>
              </a:rPr>
              <a:t>A</a:t>
            </a:r>
            <a:r>
              <a:rPr sz="800" b="1" spc="-9" dirty="0">
                <a:latin typeface="Calibri"/>
                <a:cs typeface="Calibri"/>
              </a:rPr>
              <a:t>R</a:t>
            </a:r>
            <a:r>
              <a:rPr sz="800" b="1" spc="4" dirty="0">
                <a:latin typeface="Calibri"/>
                <a:cs typeface="Calibri"/>
              </a:rPr>
              <a:t>E</a:t>
            </a:r>
            <a:r>
              <a:rPr sz="800" b="1" spc="0" dirty="0">
                <a:latin typeface="Calibri"/>
                <a:cs typeface="Calibri"/>
              </a:rPr>
              <a:t>N</a:t>
            </a:r>
            <a:r>
              <a:rPr sz="800" b="1" spc="-4" dirty="0">
                <a:latin typeface="Calibri"/>
                <a:cs typeface="Calibri"/>
              </a:rPr>
              <a:t>C</a:t>
            </a:r>
            <a:r>
              <a:rPr sz="800" b="1" spc="0" dirty="0">
                <a:latin typeface="Calibri"/>
                <a:cs typeface="Calibri"/>
              </a:rPr>
              <a:t>IA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900430" y="1096645"/>
            <a:ext cx="866775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438775" y="5217541"/>
            <a:ext cx="1426845" cy="962025"/>
          </a:xfrm>
          <a:custGeom>
            <a:avLst/>
            <a:gdLst/>
            <a:ahLst/>
            <a:cxnLst/>
            <a:rect l="l" t="t" r="r" b="b"/>
            <a:pathLst>
              <a:path w="1426845" h="962025">
                <a:moveTo>
                  <a:pt x="0" y="962025"/>
                </a:moveTo>
                <a:lnTo>
                  <a:pt x="1426845" y="962025"/>
                </a:lnTo>
                <a:lnTo>
                  <a:pt x="1426845" y="0"/>
                </a:lnTo>
                <a:lnTo>
                  <a:pt x="0" y="0"/>
                </a:lnTo>
                <a:lnTo>
                  <a:pt x="0" y="9620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81250" y="5217541"/>
            <a:ext cx="1337310" cy="930275"/>
          </a:xfrm>
          <a:custGeom>
            <a:avLst/>
            <a:gdLst/>
            <a:ahLst/>
            <a:cxnLst/>
            <a:rect l="l" t="t" r="r" b="b"/>
            <a:pathLst>
              <a:path w="1337310" h="930275">
                <a:moveTo>
                  <a:pt x="0" y="930275"/>
                </a:moveTo>
                <a:lnTo>
                  <a:pt x="1337310" y="930275"/>
                </a:lnTo>
                <a:lnTo>
                  <a:pt x="1337310" y="0"/>
                </a:lnTo>
                <a:lnTo>
                  <a:pt x="0" y="0"/>
                </a:lnTo>
                <a:lnTo>
                  <a:pt x="0" y="93027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13940" y="4812411"/>
            <a:ext cx="3810" cy="182880"/>
          </a:xfrm>
          <a:custGeom>
            <a:avLst/>
            <a:gdLst/>
            <a:ahLst/>
            <a:cxnLst/>
            <a:rect l="l" t="t" r="r" b="b"/>
            <a:pathLst>
              <a:path w="3810" h="182880">
                <a:moveTo>
                  <a:pt x="0" y="0"/>
                </a:moveTo>
                <a:lnTo>
                  <a:pt x="3810" y="1828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08760" y="4995291"/>
            <a:ext cx="1645920" cy="5714"/>
          </a:xfrm>
          <a:custGeom>
            <a:avLst/>
            <a:gdLst/>
            <a:ahLst/>
            <a:cxnLst/>
            <a:rect l="l" t="t" r="r" b="b"/>
            <a:pathLst>
              <a:path w="1645920" h="5714">
                <a:moveTo>
                  <a:pt x="0" y="5714"/>
                </a:moveTo>
                <a:lnTo>
                  <a:pt x="164592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08760" y="4995291"/>
            <a:ext cx="3809" cy="182879"/>
          </a:xfrm>
          <a:custGeom>
            <a:avLst/>
            <a:gdLst/>
            <a:ahLst/>
            <a:cxnLst/>
            <a:rect l="l" t="t" r="r" b="b"/>
            <a:pathLst>
              <a:path w="3809" h="182879">
                <a:moveTo>
                  <a:pt x="0" y="0"/>
                </a:moveTo>
                <a:lnTo>
                  <a:pt x="3809" y="18287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47695" y="4987671"/>
            <a:ext cx="3810" cy="182880"/>
          </a:xfrm>
          <a:custGeom>
            <a:avLst/>
            <a:gdLst/>
            <a:ahLst/>
            <a:cxnLst/>
            <a:rect l="l" t="t" r="r" b="b"/>
            <a:pathLst>
              <a:path w="3810" h="182879">
                <a:moveTo>
                  <a:pt x="0" y="0"/>
                </a:moveTo>
                <a:lnTo>
                  <a:pt x="3810" y="18287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76300" y="5236591"/>
            <a:ext cx="1314450" cy="892175"/>
          </a:xfrm>
          <a:custGeom>
            <a:avLst/>
            <a:gdLst/>
            <a:ahLst/>
            <a:cxnLst/>
            <a:rect l="l" t="t" r="r" b="b"/>
            <a:pathLst>
              <a:path w="1314450" h="892175">
                <a:moveTo>
                  <a:pt x="0" y="892174"/>
                </a:moveTo>
                <a:lnTo>
                  <a:pt x="1314450" y="892174"/>
                </a:lnTo>
                <a:lnTo>
                  <a:pt x="1314450" y="0"/>
                </a:lnTo>
                <a:lnTo>
                  <a:pt x="0" y="0"/>
                </a:lnTo>
                <a:lnTo>
                  <a:pt x="0" y="89217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10000" y="5245481"/>
            <a:ext cx="1409064" cy="923925"/>
          </a:xfrm>
          <a:custGeom>
            <a:avLst/>
            <a:gdLst/>
            <a:ahLst/>
            <a:cxnLst/>
            <a:rect l="l" t="t" r="r" b="b"/>
            <a:pathLst>
              <a:path w="1409064" h="923925">
                <a:moveTo>
                  <a:pt x="0" y="923925"/>
                </a:moveTo>
                <a:lnTo>
                  <a:pt x="1409064" y="923925"/>
                </a:lnTo>
                <a:lnTo>
                  <a:pt x="1409064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2710" y="4799076"/>
            <a:ext cx="3810" cy="182880"/>
          </a:xfrm>
          <a:custGeom>
            <a:avLst/>
            <a:gdLst/>
            <a:ahLst/>
            <a:cxnLst/>
            <a:rect l="l" t="t" r="r" b="b"/>
            <a:pathLst>
              <a:path w="3810" h="182879">
                <a:moveTo>
                  <a:pt x="0" y="0"/>
                </a:moveTo>
                <a:lnTo>
                  <a:pt x="3810" y="1828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41495" y="4974971"/>
            <a:ext cx="1645919" cy="5715"/>
          </a:xfrm>
          <a:custGeom>
            <a:avLst/>
            <a:gdLst/>
            <a:ahLst/>
            <a:cxnLst/>
            <a:rect l="l" t="t" r="r" b="b"/>
            <a:pathLst>
              <a:path w="1645919" h="5715">
                <a:moveTo>
                  <a:pt x="0" y="5714"/>
                </a:moveTo>
                <a:lnTo>
                  <a:pt x="1645919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49115" y="4981956"/>
            <a:ext cx="3810" cy="182880"/>
          </a:xfrm>
          <a:custGeom>
            <a:avLst/>
            <a:gdLst/>
            <a:ahLst/>
            <a:cxnLst/>
            <a:rect l="l" t="t" r="r" b="b"/>
            <a:pathLst>
              <a:path w="3810" h="182879">
                <a:moveTo>
                  <a:pt x="0" y="0"/>
                </a:moveTo>
                <a:lnTo>
                  <a:pt x="3810" y="1828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79795" y="4974971"/>
            <a:ext cx="3809" cy="182880"/>
          </a:xfrm>
          <a:custGeom>
            <a:avLst/>
            <a:gdLst/>
            <a:ahLst/>
            <a:cxnLst/>
            <a:rect l="l" t="t" r="r" b="b"/>
            <a:pathLst>
              <a:path w="3809" h="182879">
                <a:moveTo>
                  <a:pt x="0" y="0"/>
                </a:moveTo>
                <a:lnTo>
                  <a:pt x="3809" y="18287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69690" y="2613532"/>
            <a:ext cx="2736215" cy="633095"/>
          </a:xfrm>
          <a:custGeom>
            <a:avLst/>
            <a:gdLst/>
            <a:ahLst/>
            <a:cxnLst/>
            <a:rect l="l" t="t" r="r" b="b"/>
            <a:pathLst>
              <a:path w="2736215" h="633095">
                <a:moveTo>
                  <a:pt x="0" y="633095"/>
                </a:moveTo>
                <a:lnTo>
                  <a:pt x="2736215" y="633095"/>
                </a:lnTo>
                <a:lnTo>
                  <a:pt x="2736215" y="0"/>
                </a:lnTo>
                <a:lnTo>
                  <a:pt x="0" y="0"/>
                </a:lnTo>
                <a:lnTo>
                  <a:pt x="0" y="63309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12540" y="3877817"/>
            <a:ext cx="2736215" cy="461645"/>
          </a:xfrm>
          <a:custGeom>
            <a:avLst/>
            <a:gdLst/>
            <a:ahLst/>
            <a:cxnLst/>
            <a:rect l="l" t="t" r="r" b="b"/>
            <a:pathLst>
              <a:path w="2736215" h="461645">
                <a:moveTo>
                  <a:pt x="0" y="461645"/>
                </a:moveTo>
                <a:lnTo>
                  <a:pt x="2736215" y="461645"/>
                </a:lnTo>
                <a:lnTo>
                  <a:pt x="2736215" y="0"/>
                </a:lnTo>
                <a:lnTo>
                  <a:pt x="0" y="0"/>
                </a:lnTo>
                <a:lnTo>
                  <a:pt x="0" y="46164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43675" y="4064380"/>
            <a:ext cx="1514475" cy="0"/>
          </a:xfrm>
          <a:custGeom>
            <a:avLst/>
            <a:gdLst/>
            <a:ahLst/>
            <a:cxnLst/>
            <a:rect l="l" t="t" r="r" b="b"/>
            <a:pathLst>
              <a:path w="1514475">
                <a:moveTo>
                  <a:pt x="0" y="0"/>
                </a:moveTo>
                <a:lnTo>
                  <a:pt x="15144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05050" y="4074541"/>
            <a:ext cx="1512570" cy="9525"/>
          </a:xfrm>
          <a:custGeom>
            <a:avLst/>
            <a:gdLst/>
            <a:ahLst/>
            <a:cxnLst/>
            <a:rect l="l" t="t" r="r" b="b"/>
            <a:pathLst>
              <a:path w="1512570" h="9525">
                <a:moveTo>
                  <a:pt x="0" y="0"/>
                </a:moveTo>
                <a:lnTo>
                  <a:pt x="1512570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56835" y="3239642"/>
            <a:ext cx="0" cy="638810"/>
          </a:xfrm>
          <a:custGeom>
            <a:avLst/>
            <a:gdLst/>
            <a:ahLst/>
            <a:cxnLst/>
            <a:rect l="l" t="t" r="r" b="b"/>
            <a:pathLst>
              <a:path h="638810">
                <a:moveTo>
                  <a:pt x="0" y="0"/>
                </a:moveTo>
                <a:lnTo>
                  <a:pt x="0" y="6388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06320" y="4073271"/>
            <a:ext cx="0" cy="396239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51165" y="4073271"/>
            <a:ext cx="0" cy="396239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4615" y="4350766"/>
            <a:ext cx="0" cy="276225"/>
          </a:xfrm>
          <a:custGeom>
            <a:avLst/>
            <a:gdLst/>
            <a:ahLst/>
            <a:cxnLst/>
            <a:rect l="l" t="t" r="r" b="b"/>
            <a:pathLst>
              <a:path h="276225">
                <a:moveTo>
                  <a:pt x="0" y="0"/>
                </a:moveTo>
                <a:lnTo>
                  <a:pt x="0" y="2762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34580" y="5226431"/>
            <a:ext cx="1426845" cy="962025"/>
          </a:xfrm>
          <a:custGeom>
            <a:avLst/>
            <a:gdLst/>
            <a:ahLst/>
            <a:cxnLst/>
            <a:rect l="l" t="t" r="r" b="b"/>
            <a:pathLst>
              <a:path w="1426845" h="962025">
                <a:moveTo>
                  <a:pt x="0" y="962025"/>
                </a:moveTo>
                <a:lnTo>
                  <a:pt x="1426845" y="962025"/>
                </a:lnTo>
                <a:lnTo>
                  <a:pt x="1426845" y="0"/>
                </a:lnTo>
                <a:lnTo>
                  <a:pt x="0" y="0"/>
                </a:lnTo>
                <a:lnTo>
                  <a:pt x="0" y="962025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58150" y="4798441"/>
            <a:ext cx="0" cy="396239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54649" y="1110351"/>
            <a:ext cx="3289809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45994" y="2145427"/>
            <a:ext cx="14893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DIRE</a:t>
            </a:r>
            <a:r>
              <a:rPr sz="2000" b="1" spc="-4" dirty="0">
                <a:latin typeface="Arial"/>
                <a:cs typeface="Arial"/>
              </a:rPr>
              <a:t>C</a:t>
            </a:r>
            <a:r>
              <a:rPr sz="2000" b="1" spc="0" dirty="0">
                <a:latin typeface="Arial"/>
                <a:cs typeface="Arial"/>
              </a:rPr>
              <a:t>CI</a:t>
            </a:r>
            <a:r>
              <a:rPr sz="2000" b="1" spc="-9" dirty="0">
                <a:latin typeface="Arial"/>
                <a:cs typeface="Arial"/>
              </a:rPr>
              <a:t>Ó</a:t>
            </a:r>
            <a:r>
              <a:rPr sz="2000" b="1" spc="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42501" y="2145427"/>
            <a:ext cx="251983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DE CO</a:t>
            </a:r>
            <a:r>
              <a:rPr sz="2000" b="1" spc="-9" dirty="0">
                <a:latin typeface="Arial"/>
                <a:cs typeface="Arial"/>
              </a:rPr>
              <a:t>M</a:t>
            </a:r>
            <a:r>
              <a:rPr sz="2000" b="1" spc="-4" dirty="0">
                <a:latin typeface="Arial"/>
                <a:cs typeface="Arial"/>
              </a:rPr>
              <a:t>U</a:t>
            </a:r>
            <a:r>
              <a:rPr sz="2000" b="1" spc="0" dirty="0">
                <a:latin typeface="Arial"/>
                <a:cs typeface="Arial"/>
              </a:rPr>
              <a:t>NICACI</a:t>
            </a:r>
            <a:r>
              <a:rPr sz="2000" b="1" spc="-9" dirty="0">
                <a:latin typeface="Arial"/>
                <a:cs typeface="Arial"/>
              </a:rPr>
              <a:t>Ó</a:t>
            </a:r>
            <a:r>
              <a:rPr sz="2000" b="1" spc="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69510" y="2145427"/>
            <a:ext cx="102510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SOCIAL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67422" y="4618053"/>
            <a:ext cx="110835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de</a:t>
            </a:r>
            <a:r>
              <a:rPr sz="1200" spc="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o</a:t>
            </a:r>
            <a:r>
              <a:rPr sz="1200" spc="0" dirty="0">
                <a:latin typeface="Arial"/>
                <a:cs typeface="Arial"/>
              </a:rPr>
              <a:t>cial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spc="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28318" y="4628721"/>
            <a:ext cx="153065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n</a:t>
            </a:r>
            <a:r>
              <a:rPr sz="1200" spc="0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o</a:t>
            </a:r>
            <a:r>
              <a:rPr sz="1200" spc="-1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ma</a:t>
            </a:r>
            <a:r>
              <a:rPr sz="1200" spc="0" dirty="0">
                <a:latin typeface="Arial"/>
                <a:cs typeface="Arial"/>
              </a:rPr>
              <a:t>ción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0" dirty="0">
                <a:latin typeface="Arial"/>
                <a:cs typeface="Arial"/>
              </a:rPr>
              <a:t>y</a:t>
            </a:r>
            <a:r>
              <a:rPr sz="1200" spc="4" dirty="0">
                <a:latin typeface="Arial"/>
                <a:cs typeface="Arial"/>
              </a:rPr>
              <a:t> d</a:t>
            </a:r>
            <a:r>
              <a:rPr sz="1200" spc="0" dirty="0">
                <a:latin typeface="Arial"/>
                <a:cs typeface="Arial"/>
              </a:rPr>
              <a:t>i</a:t>
            </a:r>
            <a:r>
              <a:rPr sz="1200" spc="-9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u</a:t>
            </a:r>
            <a:r>
              <a:rPr sz="1200" spc="0" dirty="0">
                <a:latin typeface="Arial"/>
                <a:cs typeface="Arial"/>
              </a:rPr>
              <a:t>sión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29455" y="4625673"/>
            <a:ext cx="12688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Fot</a:t>
            </a:r>
            <a:r>
              <a:rPr sz="1200" spc="4" dirty="0">
                <a:latin typeface="Arial"/>
                <a:cs typeface="Arial"/>
              </a:rPr>
              <a:t>og</a:t>
            </a:r>
            <a:r>
              <a:rPr sz="1200" spc="0" dirty="0">
                <a:latin typeface="Arial"/>
                <a:cs typeface="Arial"/>
              </a:rPr>
              <a:t>r</a:t>
            </a:r>
            <a:r>
              <a:rPr sz="1200" spc="-9" dirty="0">
                <a:latin typeface="Arial"/>
                <a:cs typeface="Arial"/>
              </a:rPr>
              <a:t>a</a:t>
            </a:r>
            <a:r>
              <a:rPr sz="1200" spc="0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í</a:t>
            </a:r>
            <a:r>
              <a:rPr sz="1200" spc="0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0" dirty="0">
                <a:latin typeface="Arial"/>
                <a:cs typeface="Arial"/>
              </a:rPr>
              <a:t>y</a:t>
            </a:r>
            <a:r>
              <a:rPr sz="1200" spc="-9" dirty="0">
                <a:latin typeface="Arial"/>
                <a:cs typeface="Arial"/>
              </a:rPr>
              <a:t> </a:t>
            </a:r>
            <a:r>
              <a:rPr sz="1200" spc="0" dirty="0">
                <a:latin typeface="Arial"/>
                <a:cs typeface="Arial"/>
              </a:rPr>
              <a:t>vi</a:t>
            </a:r>
            <a:r>
              <a:rPr sz="1200" spc="4" dirty="0">
                <a:latin typeface="Arial"/>
                <a:cs typeface="Arial"/>
              </a:rPr>
              <a:t>de</a:t>
            </a:r>
            <a:r>
              <a:rPr sz="1200" spc="0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31430" y="5631561"/>
            <a:ext cx="1050810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1200" spc="0" baseline="3413" dirty="0">
                <a:latin typeface="Calibri"/>
                <a:cs typeface="Calibri"/>
              </a:rPr>
              <a:t>C</a:t>
            </a:r>
            <a:r>
              <a:rPr sz="1200" spc="-4" baseline="3413" dirty="0">
                <a:latin typeface="Calibri"/>
                <a:cs typeface="Calibri"/>
              </a:rPr>
              <a:t>OM</a:t>
            </a:r>
            <a:r>
              <a:rPr sz="1200" spc="0" baseline="3413" dirty="0">
                <a:latin typeface="Calibri"/>
                <a:cs typeface="Calibri"/>
              </a:rPr>
              <a:t>UNI</a:t>
            </a:r>
            <a:r>
              <a:rPr sz="1200" spc="-4" baseline="3413" dirty="0">
                <a:latin typeface="Calibri"/>
                <a:cs typeface="Calibri"/>
              </a:rPr>
              <a:t>C</a:t>
            </a:r>
            <a:r>
              <a:rPr sz="1200" spc="0" baseline="3413" dirty="0">
                <a:latin typeface="Calibri"/>
                <a:cs typeface="Calibri"/>
              </a:rPr>
              <a:t>ACI</a:t>
            </a:r>
            <a:r>
              <a:rPr sz="1200" spc="-4" baseline="3413" dirty="0">
                <a:latin typeface="Calibri"/>
                <a:cs typeface="Calibri"/>
              </a:rPr>
              <a:t>Ó</a:t>
            </a:r>
            <a:r>
              <a:rPr sz="1200" spc="0" baseline="3413" dirty="0">
                <a:latin typeface="Calibri"/>
                <a:cs typeface="Calibri"/>
              </a:rPr>
              <a:t>N S</a:t>
            </a:r>
            <a:r>
              <a:rPr sz="1200" spc="-14" baseline="3413" dirty="0">
                <a:latin typeface="Calibri"/>
                <a:cs typeface="Calibri"/>
              </a:rPr>
              <a:t>O</a:t>
            </a:r>
            <a:r>
              <a:rPr sz="1200" spc="0" baseline="3413" dirty="0">
                <a:latin typeface="Calibri"/>
                <a:cs typeface="Calibri"/>
              </a:rPr>
              <a:t>CI</a:t>
            </a:r>
            <a:r>
              <a:rPr sz="1200" spc="4" baseline="3413" dirty="0">
                <a:latin typeface="Calibri"/>
                <a:cs typeface="Calibri"/>
              </a:rPr>
              <a:t>A</a:t>
            </a:r>
            <a:r>
              <a:rPr sz="1200" spc="0" baseline="3413" dirty="0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09741" y="6465105"/>
            <a:ext cx="3102477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4185" marR="374387" algn="ctr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</a:t>
            </a:r>
            <a:r>
              <a:rPr sz="1000" spc="-4" dirty="0">
                <a:latin typeface="Cambria"/>
                <a:cs typeface="Cambria"/>
              </a:rPr>
              <a:t>O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DI</a:t>
            </a:r>
            <a:r>
              <a:rPr sz="1000" spc="4" dirty="0">
                <a:latin typeface="Cambria"/>
                <a:cs typeface="Cambria"/>
              </a:rPr>
              <a:t>NA</a:t>
            </a:r>
            <a:r>
              <a:rPr sz="1000" spc="0" dirty="0">
                <a:latin typeface="Cambria"/>
                <a:cs typeface="Cambria"/>
              </a:rPr>
              <a:t>DOR</a:t>
            </a:r>
            <a:r>
              <a:rPr sz="1000" spc="-67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ECU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9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HU</a:t>
            </a:r>
            <a:r>
              <a:rPr sz="1000" spc="4" dirty="0">
                <a:latin typeface="Cambria"/>
                <a:cs typeface="Cambria"/>
              </a:rPr>
              <a:t>MAN</a:t>
            </a:r>
            <a:r>
              <a:rPr sz="1000" spc="9" dirty="0">
                <a:latin typeface="Cambria"/>
                <a:cs typeface="Cambria"/>
              </a:rPr>
              <a:t>O</a:t>
            </a:r>
            <a:r>
              <a:rPr sz="1000" spc="0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0</a:t>
            </a:r>
            <a:r>
              <a:rPr sz="900" spc="-4" dirty="0">
                <a:latin typeface="Cambria"/>
                <a:cs typeface="Cambria"/>
              </a:rPr>
              <a:t>8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gzes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i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r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gob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lang="es-MX" sz="1000" b="1" spc="0" dirty="0">
                <a:latin typeface="Cambria"/>
                <a:cs typeface="Cambria"/>
              </a:rPr>
              <a:t>Al 30 de junio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34580" y="5226431"/>
            <a:ext cx="1426845" cy="962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54914">
              <a:lnSpc>
                <a:spcPct val="101725"/>
              </a:lnSpc>
              <a:spcBef>
                <a:spcPts val="1147"/>
              </a:spcBef>
            </a:pPr>
            <a:r>
              <a:rPr sz="800" spc="0" dirty="0">
                <a:latin typeface="Calibri"/>
                <a:cs typeface="Calibri"/>
              </a:rPr>
              <a:t>AUXIL</a:t>
            </a:r>
            <a:r>
              <a:rPr sz="800" spc="-9" dirty="0">
                <a:latin typeface="Calibri"/>
                <a:cs typeface="Calibri"/>
              </a:rPr>
              <a:t>I</a:t>
            </a:r>
            <a:r>
              <a:rPr sz="800" spc="0" dirty="0">
                <a:latin typeface="Calibri"/>
                <a:cs typeface="Calibri"/>
              </a:rPr>
              <a:t>AR</a:t>
            </a:r>
            <a:r>
              <a:rPr sz="800" spc="-4" dirty="0">
                <a:latin typeface="Calibri"/>
                <a:cs typeface="Calibri"/>
              </a:rPr>
              <a:t> D</a:t>
            </a:r>
            <a:r>
              <a:rPr sz="800" spc="0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38775" y="5217541"/>
            <a:ext cx="1426845" cy="962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73163" marR="470298" algn="ctr">
              <a:lnSpc>
                <a:spcPct val="101725"/>
              </a:lnSpc>
              <a:spcBef>
                <a:spcPts val="1145"/>
              </a:spcBef>
            </a:pPr>
            <a:r>
              <a:rPr sz="800" spc="0" dirty="0">
                <a:latin typeface="Calibri"/>
                <a:cs typeface="Calibri"/>
              </a:rPr>
              <a:t>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121119" marR="120642" algn="ctr">
              <a:lnSpc>
                <a:spcPct val="101725"/>
              </a:lnSpc>
              <a:spcBef>
                <a:spcPts val="5"/>
              </a:spcBef>
            </a:pP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OM</a:t>
            </a:r>
            <a:r>
              <a:rPr sz="800" spc="0" dirty="0">
                <a:latin typeface="Calibri"/>
                <a:cs typeface="Calibri"/>
              </a:rPr>
              <a:t>UNI</a:t>
            </a:r>
            <a:r>
              <a:rPr sz="800" spc="-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9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 S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9" dirty="0">
                <a:latin typeface="Calibri"/>
                <a:cs typeface="Calibri"/>
              </a:rPr>
              <a:t>I</a:t>
            </a:r>
            <a:r>
              <a:rPr sz="800" spc="0" dirty="0">
                <a:latin typeface="Calibri"/>
                <a:cs typeface="Calibri"/>
              </a:rPr>
              <a:t>AL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0000" y="5245481"/>
            <a:ext cx="1409064" cy="923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 marL="198754" marR="181612" indent="245364">
              <a:lnSpc>
                <a:spcPct val="102539"/>
              </a:lnSpc>
              <a:spcBef>
                <a:spcPts val="2000"/>
              </a:spcBef>
            </a:pPr>
            <a:r>
              <a:rPr sz="800" spc="0" dirty="0">
                <a:latin typeface="Calibri"/>
                <a:cs typeface="Calibri"/>
              </a:rPr>
              <a:t>AUXIL</a:t>
            </a:r>
            <a:r>
              <a:rPr sz="800" spc="-9" dirty="0">
                <a:latin typeface="Calibri"/>
                <a:cs typeface="Calibri"/>
              </a:rPr>
              <a:t>I</a:t>
            </a:r>
            <a:r>
              <a:rPr sz="800" spc="0" dirty="0">
                <a:latin typeface="Calibri"/>
                <a:cs typeface="Calibri"/>
              </a:rPr>
              <a:t>AR</a:t>
            </a:r>
            <a:r>
              <a:rPr sz="800" spc="-4" dirty="0">
                <a:latin typeface="Calibri"/>
                <a:cs typeface="Calibri"/>
              </a:rPr>
              <a:t> D</a:t>
            </a:r>
            <a:r>
              <a:rPr sz="800" spc="0" dirty="0">
                <a:latin typeface="Calibri"/>
                <a:cs typeface="Calibri"/>
              </a:rPr>
              <a:t>E C</a:t>
            </a:r>
            <a:r>
              <a:rPr sz="800" spc="-4" dirty="0">
                <a:latin typeface="Calibri"/>
                <a:cs typeface="Calibri"/>
              </a:rPr>
              <a:t>OM</a:t>
            </a:r>
            <a:r>
              <a:rPr sz="800" spc="0" dirty="0">
                <a:latin typeface="Calibri"/>
                <a:cs typeface="Calibri"/>
              </a:rPr>
              <a:t>UNI</a:t>
            </a:r>
            <a:r>
              <a:rPr sz="800" spc="-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ACI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 S</a:t>
            </a:r>
            <a:r>
              <a:rPr sz="800" spc="-1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CI</a:t>
            </a:r>
            <a:r>
              <a:rPr sz="800" spc="4" dirty="0">
                <a:latin typeface="Calibri"/>
                <a:cs typeface="Calibri"/>
              </a:rPr>
              <a:t>A</a:t>
            </a:r>
            <a:r>
              <a:rPr sz="800" spc="0" dirty="0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81250" y="5217541"/>
            <a:ext cx="1337310" cy="930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164083" marR="144528" indent="233172">
              <a:lnSpc>
                <a:spcPts val="969"/>
              </a:lnSpc>
              <a:spcBef>
                <a:spcPts val="2048"/>
              </a:spcBef>
            </a:pP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N</a:t>
            </a:r>
            <a:r>
              <a:rPr sz="800" spc="0" dirty="0">
                <a:latin typeface="Calibri"/>
                <a:cs typeface="Calibri"/>
              </a:rPr>
              <a:t>ALI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 C</a:t>
            </a:r>
            <a:r>
              <a:rPr sz="800" spc="-4" dirty="0">
                <a:latin typeface="Calibri"/>
                <a:cs typeface="Calibri"/>
              </a:rPr>
              <a:t>OM</a:t>
            </a:r>
            <a:r>
              <a:rPr sz="800" spc="0" dirty="0">
                <a:latin typeface="Calibri"/>
                <a:cs typeface="Calibri"/>
              </a:rPr>
              <a:t>UNI</a:t>
            </a:r>
            <a:r>
              <a:rPr sz="800" spc="-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ACI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 S</a:t>
            </a:r>
            <a:r>
              <a:rPr sz="800" spc="-1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CI</a:t>
            </a:r>
            <a:r>
              <a:rPr sz="800" spc="4" dirty="0">
                <a:latin typeface="Calibri"/>
                <a:cs typeface="Calibri"/>
              </a:rPr>
              <a:t>A</a:t>
            </a:r>
            <a:r>
              <a:rPr sz="800" spc="0" dirty="0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6300" y="5236591"/>
            <a:ext cx="1314450" cy="892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8"/>
              </a:spcBef>
            </a:pPr>
            <a:endParaRPr sz="600"/>
          </a:p>
          <a:p>
            <a:pPr marL="150875" marR="134876" indent="245618">
              <a:lnSpc>
                <a:spcPts val="969"/>
              </a:lnSpc>
              <a:spcBef>
                <a:spcPts val="2048"/>
              </a:spcBef>
            </a:pPr>
            <a:r>
              <a:rPr sz="800" spc="0" dirty="0">
                <a:latin typeface="Calibri"/>
                <a:cs typeface="Calibri"/>
              </a:rPr>
              <a:t>AUXIL</a:t>
            </a:r>
            <a:r>
              <a:rPr sz="800" spc="-9" dirty="0">
                <a:latin typeface="Calibri"/>
                <a:cs typeface="Calibri"/>
              </a:rPr>
              <a:t>I</a:t>
            </a:r>
            <a:r>
              <a:rPr sz="800" spc="0" dirty="0">
                <a:latin typeface="Calibri"/>
                <a:cs typeface="Calibri"/>
              </a:rPr>
              <a:t>AR</a:t>
            </a:r>
            <a:r>
              <a:rPr sz="800" spc="-4" dirty="0">
                <a:latin typeface="Calibri"/>
                <a:cs typeface="Calibri"/>
              </a:rPr>
              <a:t> D</a:t>
            </a:r>
            <a:r>
              <a:rPr sz="800" spc="0" dirty="0">
                <a:latin typeface="Calibri"/>
                <a:cs typeface="Calibri"/>
              </a:rPr>
              <a:t>E C</a:t>
            </a:r>
            <a:r>
              <a:rPr sz="800" spc="-4" dirty="0">
                <a:latin typeface="Calibri"/>
                <a:cs typeface="Calibri"/>
              </a:rPr>
              <a:t>OM</a:t>
            </a:r>
            <a:r>
              <a:rPr sz="800" spc="0" dirty="0">
                <a:latin typeface="Calibri"/>
                <a:cs typeface="Calibri"/>
              </a:rPr>
              <a:t>UNI</a:t>
            </a:r>
            <a:r>
              <a:rPr sz="800" spc="-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ACI</a:t>
            </a:r>
            <a:r>
              <a:rPr sz="800" spc="-4" dirty="0">
                <a:latin typeface="Calibri"/>
                <a:cs typeface="Calibri"/>
              </a:rPr>
              <a:t>Ó</a:t>
            </a:r>
            <a:r>
              <a:rPr sz="800" spc="0" dirty="0">
                <a:latin typeface="Calibri"/>
                <a:cs typeface="Calibri"/>
              </a:rPr>
              <a:t>N S</a:t>
            </a:r>
            <a:r>
              <a:rPr sz="800" spc="-1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CI</a:t>
            </a:r>
            <a:r>
              <a:rPr sz="800" spc="4" dirty="0">
                <a:latin typeface="Calibri"/>
                <a:cs typeface="Calibri"/>
              </a:rPr>
              <a:t>A</a:t>
            </a:r>
            <a:r>
              <a:rPr sz="800" spc="0" dirty="0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2540" y="2613532"/>
            <a:ext cx="57150" cy="633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869690" y="2613532"/>
            <a:ext cx="2736215" cy="633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marL="155829">
              <a:lnSpc>
                <a:spcPct val="101725"/>
              </a:lnSpc>
              <a:spcBef>
                <a:spcPts val="1000"/>
              </a:spcBef>
            </a:pPr>
            <a:r>
              <a:rPr sz="1200" b="1" spc="0" dirty="0">
                <a:latin typeface="Calibri"/>
                <a:cs typeface="Calibri"/>
              </a:rPr>
              <a:t>DI</a:t>
            </a:r>
            <a:r>
              <a:rPr sz="1200" b="1" spc="-4" dirty="0">
                <a:latin typeface="Calibri"/>
                <a:cs typeface="Calibri"/>
              </a:rPr>
              <a:t>R</a:t>
            </a:r>
            <a:r>
              <a:rPr sz="1200" b="1" spc="0" dirty="0">
                <a:latin typeface="Calibri"/>
                <a:cs typeface="Calibri"/>
              </a:rPr>
              <a:t>EC</a:t>
            </a:r>
            <a:r>
              <a:rPr sz="1200" b="1" spc="4" dirty="0">
                <a:latin typeface="Calibri"/>
                <a:cs typeface="Calibri"/>
              </a:rPr>
              <a:t>TO</a:t>
            </a:r>
            <a:r>
              <a:rPr sz="1200" b="1" spc="0" dirty="0">
                <a:latin typeface="Calibri"/>
                <a:cs typeface="Calibri"/>
              </a:rPr>
              <a:t>R DE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C</a:t>
            </a:r>
            <a:r>
              <a:rPr sz="1200" b="1" spc="4" dirty="0">
                <a:latin typeface="Calibri"/>
                <a:cs typeface="Calibri"/>
              </a:rPr>
              <a:t>O</a:t>
            </a:r>
            <a:r>
              <a:rPr sz="1200" b="1" spc="-4" dirty="0">
                <a:latin typeface="Calibri"/>
                <a:cs typeface="Calibri"/>
              </a:rPr>
              <a:t>M</a:t>
            </a:r>
            <a:r>
              <a:rPr sz="1200" b="1" spc="0" dirty="0">
                <a:latin typeface="Calibri"/>
                <a:cs typeface="Calibri"/>
              </a:rPr>
              <a:t>UNI</a:t>
            </a:r>
            <a:r>
              <a:rPr sz="1200" b="1" spc="-9" dirty="0">
                <a:latin typeface="Calibri"/>
                <a:cs typeface="Calibri"/>
              </a:rPr>
              <a:t>C</a:t>
            </a:r>
            <a:r>
              <a:rPr sz="1200" b="1" spc="4" dirty="0">
                <a:latin typeface="Calibri"/>
                <a:cs typeface="Calibri"/>
              </a:rPr>
              <a:t>A</a:t>
            </a:r>
            <a:r>
              <a:rPr sz="1200" b="1" spc="0" dirty="0">
                <a:latin typeface="Calibri"/>
                <a:cs typeface="Calibri"/>
              </a:rPr>
              <a:t>C</a:t>
            </a:r>
            <a:r>
              <a:rPr sz="1200" b="1" spc="4" dirty="0">
                <a:latin typeface="Calibri"/>
                <a:cs typeface="Calibri"/>
              </a:rPr>
              <a:t>IÓ</a:t>
            </a:r>
            <a:r>
              <a:rPr sz="1200" b="1" spc="0" dirty="0">
                <a:latin typeface="Calibri"/>
                <a:cs typeface="Calibri"/>
              </a:rPr>
              <a:t>N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SOC</a:t>
            </a:r>
            <a:r>
              <a:rPr sz="1200" b="1" spc="-4" dirty="0">
                <a:latin typeface="Calibri"/>
                <a:cs typeface="Calibri"/>
              </a:rPr>
              <a:t>I</a:t>
            </a:r>
            <a:r>
              <a:rPr sz="1200" b="1" spc="4" dirty="0">
                <a:latin typeface="Calibri"/>
                <a:cs typeface="Calibri"/>
              </a:rPr>
              <a:t>A</a:t>
            </a:r>
            <a:r>
              <a:rPr sz="1200" b="1" spc="0" dirty="0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5905" y="2613532"/>
            <a:ext cx="1452245" cy="633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812540" y="3246628"/>
            <a:ext cx="1344295" cy="631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156835" y="3246628"/>
            <a:ext cx="2901315" cy="631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812540" y="3877817"/>
            <a:ext cx="2736215" cy="461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 marL="860679">
              <a:lnSpc>
                <a:spcPct val="101725"/>
              </a:lnSpc>
            </a:pPr>
            <a:r>
              <a:rPr sz="1200" b="1" spc="0" dirty="0">
                <a:latin typeface="Calibri"/>
                <a:cs typeface="Calibri"/>
              </a:rPr>
              <a:t>JEFE</a:t>
            </a:r>
            <a:r>
              <a:rPr sz="1200" b="1" spc="9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DE</a:t>
            </a:r>
            <a:r>
              <a:rPr sz="1200" b="1" spc="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P</a:t>
            </a:r>
            <a:r>
              <a:rPr sz="1200" b="1" spc="-4" dirty="0">
                <a:latin typeface="Calibri"/>
                <a:cs typeface="Calibri"/>
              </a:rPr>
              <a:t>R</a:t>
            </a:r>
            <a:r>
              <a:rPr sz="1200" b="1" spc="0" dirty="0">
                <a:latin typeface="Calibri"/>
                <a:cs typeface="Calibri"/>
              </a:rPr>
              <a:t>E</a:t>
            </a:r>
            <a:r>
              <a:rPr sz="1200" b="1" spc="4" dirty="0">
                <a:latin typeface="Calibri"/>
                <a:cs typeface="Calibri"/>
              </a:rPr>
              <a:t>N</a:t>
            </a:r>
            <a:r>
              <a:rPr sz="1200" b="1" spc="0" dirty="0">
                <a:latin typeface="Calibri"/>
                <a:cs typeface="Calibri"/>
              </a:rPr>
              <a:t>SA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48755" y="3877817"/>
            <a:ext cx="1509395" cy="186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548755" y="4064380"/>
            <a:ext cx="1502410" cy="275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812540" y="4339463"/>
            <a:ext cx="1362075" cy="287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174615" y="4339463"/>
            <a:ext cx="2876550" cy="130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174615" y="4469511"/>
            <a:ext cx="2883535" cy="157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900430" y="921384"/>
            <a:ext cx="866775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09005" y="3245230"/>
            <a:ext cx="2120900" cy="502920"/>
          </a:xfrm>
          <a:custGeom>
            <a:avLst/>
            <a:gdLst/>
            <a:ahLst/>
            <a:cxnLst/>
            <a:rect l="l" t="t" r="r" b="b"/>
            <a:pathLst>
              <a:path w="2120900" h="502920">
                <a:moveTo>
                  <a:pt x="0" y="502920"/>
                </a:moveTo>
                <a:lnTo>
                  <a:pt x="2120900" y="502920"/>
                </a:lnTo>
                <a:lnTo>
                  <a:pt x="2120900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62145" y="3488436"/>
            <a:ext cx="1524634" cy="14604"/>
          </a:xfrm>
          <a:custGeom>
            <a:avLst/>
            <a:gdLst/>
            <a:ahLst/>
            <a:cxnLst/>
            <a:rect l="l" t="t" r="r" b="b"/>
            <a:pathLst>
              <a:path w="1524634" h="14604">
                <a:moveTo>
                  <a:pt x="0" y="14604"/>
                </a:moveTo>
                <a:lnTo>
                  <a:pt x="152463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44244" y="4706239"/>
            <a:ext cx="1333500" cy="476250"/>
          </a:xfrm>
          <a:custGeom>
            <a:avLst/>
            <a:gdLst/>
            <a:ahLst/>
            <a:cxnLst/>
            <a:rect l="l" t="t" r="r" b="b"/>
            <a:pathLst>
              <a:path w="1333500" h="476250">
                <a:moveTo>
                  <a:pt x="0" y="476250"/>
                </a:moveTo>
                <a:lnTo>
                  <a:pt x="1333500" y="476250"/>
                </a:lnTo>
                <a:lnTo>
                  <a:pt x="1333500" y="0"/>
                </a:lnTo>
                <a:lnTo>
                  <a:pt x="0" y="0"/>
                </a:lnTo>
                <a:lnTo>
                  <a:pt x="0" y="47625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12265" y="5182362"/>
            <a:ext cx="10159" cy="438150"/>
          </a:xfrm>
          <a:custGeom>
            <a:avLst/>
            <a:gdLst/>
            <a:ahLst/>
            <a:cxnLst/>
            <a:rect l="l" t="t" r="r" b="b"/>
            <a:pathLst>
              <a:path w="10159" h="438150">
                <a:moveTo>
                  <a:pt x="0" y="0"/>
                </a:moveTo>
                <a:lnTo>
                  <a:pt x="10159" y="4381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5355" y="5622417"/>
            <a:ext cx="1333500" cy="476250"/>
          </a:xfrm>
          <a:custGeom>
            <a:avLst/>
            <a:gdLst/>
            <a:ahLst/>
            <a:cxnLst/>
            <a:rect l="l" t="t" r="r" b="b"/>
            <a:pathLst>
              <a:path w="1333500" h="476250">
                <a:moveTo>
                  <a:pt x="0" y="476249"/>
                </a:moveTo>
                <a:lnTo>
                  <a:pt x="1333500" y="476249"/>
                </a:lnTo>
                <a:lnTo>
                  <a:pt x="1333500" y="0"/>
                </a:lnTo>
                <a:lnTo>
                  <a:pt x="0" y="0"/>
                </a:lnTo>
                <a:lnTo>
                  <a:pt x="0" y="47624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24965" y="4165219"/>
            <a:ext cx="7121525" cy="634"/>
          </a:xfrm>
          <a:custGeom>
            <a:avLst/>
            <a:gdLst/>
            <a:ahLst/>
            <a:cxnLst/>
            <a:rect l="l" t="t" r="r" b="b"/>
            <a:pathLst>
              <a:path w="7121525" h="634">
                <a:moveTo>
                  <a:pt x="0" y="0"/>
                </a:moveTo>
                <a:lnTo>
                  <a:pt x="7121525" y="63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11630" y="4163949"/>
            <a:ext cx="634" cy="515619"/>
          </a:xfrm>
          <a:custGeom>
            <a:avLst/>
            <a:gdLst/>
            <a:ahLst/>
            <a:cxnLst/>
            <a:rect l="l" t="t" r="r" b="b"/>
            <a:pathLst>
              <a:path w="634" h="515620">
                <a:moveTo>
                  <a:pt x="0" y="0"/>
                </a:moveTo>
                <a:lnTo>
                  <a:pt x="634" y="51561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22065" y="2290826"/>
            <a:ext cx="2736215" cy="560070"/>
          </a:xfrm>
          <a:custGeom>
            <a:avLst/>
            <a:gdLst/>
            <a:ahLst/>
            <a:cxnLst/>
            <a:rect l="l" t="t" r="r" b="b"/>
            <a:pathLst>
              <a:path w="2736215" h="560070">
                <a:moveTo>
                  <a:pt x="0" y="560070"/>
                </a:moveTo>
                <a:lnTo>
                  <a:pt x="2736215" y="560070"/>
                </a:lnTo>
                <a:lnTo>
                  <a:pt x="2736215" y="0"/>
                </a:lnTo>
                <a:lnTo>
                  <a:pt x="0" y="0"/>
                </a:lnTo>
                <a:lnTo>
                  <a:pt x="0" y="56007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0650" y="2884551"/>
            <a:ext cx="9525" cy="1285875"/>
          </a:xfrm>
          <a:custGeom>
            <a:avLst/>
            <a:gdLst/>
            <a:ahLst/>
            <a:cxnLst/>
            <a:rect l="l" t="t" r="r" b="b"/>
            <a:pathLst>
              <a:path w="9525" h="1285875">
                <a:moveTo>
                  <a:pt x="0" y="0"/>
                </a:moveTo>
                <a:lnTo>
                  <a:pt x="9525" y="128587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00729" y="4712589"/>
            <a:ext cx="1457325" cy="495300"/>
          </a:xfrm>
          <a:custGeom>
            <a:avLst/>
            <a:gdLst/>
            <a:ahLst/>
            <a:cxnLst/>
            <a:rect l="l" t="t" r="r" b="b"/>
            <a:pathLst>
              <a:path w="1457325" h="495300">
                <a:moveTo>
                  <a:pt x="0" y="495300"/>
                </a:moveTo>
                <a:lnTo>
                  <a:pt x="1457325" y="495300"/>
                </a:lnTo>
                <a:lnTo>
                  <a:pt x="1457325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28440" y="5193792"/>
            <a:ext cx="10160" cy="438150"/>
          </a:xfrm>
          <a:custGeom>
            <a:avLst/>
            <a:gdLst/>
            <a:ahLst/>
            <a:cxnLst/>
            <a:rect l="l" t="t" r="r" b="b"/>
            <a:pathLst>
              <a:path w="10160" h="438150">
                <a:moveTo>
                  <a:pt x="0" y="0"/>
                </a:moveTo>
                <a:lnTo>
                  <a:pt x="10160" y="4381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47085" y="5628767"/>
            <a:ext cx="1333500" cy="476250"/>
          </a:xfrm>
          <a:custGeom>
            <a:avLst/>
            <a:gdLst/>
            <a:ahLst/>
            <a:cxnLst/>
            <a:rect l="l" t="t" r="r" b="b"/>
            <a:pathLst>
              <a:path w="1333500" h="476250">
                <a:moveTo>
                  <a:pt x="0" y="476249"/>
                </a:moveTo>
                <a:lnTo>
                  <a:pt x="1333500" y="476249"/>
                </a:lnTo>
                <a:lnTo>
                  <a:pt x="1333500" y="0"/>
                </a:lnTo>
                <a:lnTo>
                  <a:pt x="0" y="0"/>
                </a:lnTo>
                <a:lnTo>
                  <a:pt x="0" y="4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47085" y="5628767"/>
            <a:ext cx="1333500" cy="476250"/>
          </a:xfrm>
          <a:custGeom>
            <a:avLst/>
            <a:gdLst/>
            <a:ahLst/>
            <a:cxnLst/>
            <a:rect l="l" t="t" r="r" b="b"/>
            <a:pathLst>
              <a:path w="1333500" h="476250">
                <a:moveTo>
                  <a:pt x="0" y="476249"/>
                </a:moveTo>
                <a:lnTo>
                  <a:pt x="1333500" y="476249"/>
                </a:lnTo>
                <a:lnTo>
                  <a:pt x="1333500" y="0"/>
                </a:lnTo>
                <a:lnTo>
                  <a:pt x="0" y="0"/>
                </a:lnTo>
                <a:lnTo>
                  <a:pt x="0" y="47624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23995" y="4191889"/>
            <a:ext cx="634" cy="515619"/>
          </a:xfrm>
          <a:custGeom>
            <a:avLst/>
            <a:gdLst/>
            <a:ahLst/>
            <a:cxnLst/>
            <a:rect l="l" t="t" r="r" b="b"/>
            <a:pathLst>
              <a:path w="634" h="515619">
                <a:moveTo>
                  <a:pt x="0" y="0"/>
                </a:moveTo>
                <a:lnTo>
                  <a:pt x="634" y="51561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01005" y="4721479"/>
            <a:ext cx="1369059" cy="457835"/>
          </a:xfrm>
          <a:custGeom>
            <a:avLst/>
            <a:gdLst/>
            <a:ahLst/>
            <a:cxnLst/>
            <a:rect l="l" t="t" r="r" b="b"/>
            <a:pathLst>
              <a:path w="1369059" h="457835">
                <a:moveTo>
                  <a:pt x="0" y="457835"/>
                </a:moveTo>
                <a:lnTo>
                  <a:pt x="1369059" y="457835"/>
                </a:lnTo>
                <a:lnTo>
                  <a:pt x="1369059" y="0"/>
                </a:lnTo>
                <a:lnTo>
                  <a:pt x="0" y="0"/>
                </a:lnTo>
                <a:lnTo>
                  <a:pt x="0" y="45783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03950" y="5210302"/>
            <a:ext cx="10160" cy="438150"/>
          </a:xfrm>
          <a:custGeom>
            <a:avLst/>
            <a:gdLst/>
            <a:ahLst/>
            <a:cxnLst/>
            <a:rect l="l" t="t" r="r" b="b"/>
            <a:pathLst>
              <a:path w="10160" h="438150">
                <a:moveTo>
                  <a:pt x="0" y="0"/>
                </a:moveTo>
                <a:lnTo>
                  <a:pt x="10160" y="4381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35930" y="5631942"/>
            <a:ext cx="1333500" cy="476250"/>
          </a:xfrm>
          <a:custGeom>
            <a:avLst/>
            <a:gdLst/>
            <a:ahLst/>
            <a:cxnLst/>
            <a:rect l="l" t="t" r="r" b="b"/>
            <a:pathLst>
              <a:path w="1333500" h="476250">
                <a:moveTo>
                  <a:pt x="0" y="476249"/>
                </a:moveTo>
                <a:lnTo>
                  <a:pt x="1333500" y="476249"/>
                </a:lnTo>
                <a:lnTo>
                  <a:pt x="1333500" y="0"/>
                </a:lnTo>
                <a:lnTo>
                  <a:pt x="0" y="0"/>
                </a:lnTo>
                <a:lnTo>
                  <a:pt x="0" y="4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35930" y="5631942"/>
            <a:ext cx="1333500" cy="476250"/>
          </a:xfrm>
          <a:custGeom>
            <a:avLst/>
            <a:gdLst/>
            <a:ahLst/>
            <a:cxnLst/>
            <a:rect l="l" t="t" r="r" b="b"/>
            <a:pathLst>
              <a:path w="1333500" h="476250">
                <a:moveTo>
                  <a:pt x="0" y="476249"/>
                </a:moveTo>
                <a:lnTo>
                  <a:pt x="1333500" y="476249"/>
                </a:lnTo>
                <a:lnTo>
                  <a:pt x="1333500" y="0"/>
                </a:lnTo>
                <a:lnTo>
                  <a:pt x="0" y="0"/>
                </a:lnTo>
                <a:lnTo>
                  <a:pt x="0" y="47624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93155" y="4188714"/>
            <a:ext cx="635" cy="515619"/>
          </a:xfrm>
          <a:custGeom>
            <a:avLst/>
            <a:gdLst/>
            <a:ahLst/>
            <a:cxnLst/>
            <a:rect l="l" t="t" r="r" b="b"/>
            <a:pathLst>
              <a:path w="635" h="515619">
                <a:moveTo>
                  <a:pt x="0" y="0"/>
                </a:moveTo>
                <a:lnTo>
                  <a:pt x="635" y="51561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71484" y="5617337"/>
            <a:ext cx="1333500" cy="476250"/>
          </a:xfrm>
          <a:custGeom>
            <a:avLst/>
            <a:gdLst/>
            <a:ahLst/>
            <a:cxnLst/>
            <a:rect l="l" t="t" r="r" b="b"/>
            <a:pathLst>
              <a:path w="1333500" h="476250">
                <a:moveTo>
                  <a:pt x="0" y="476250"/>
                </a:moveTo>
                <a:lnTo>
                  <a:pt x="1333500" y="476250"/>
                </a:lnTo>
                <a:lnTo>
                  <a:pt x="1333500" y="0"/>
                </a:lnTo>
                <a:lnTo>
                  <a:pt x="0" y="0"/>
                </a:lnTo>
                <a:lnTo>
                  <a:pt x="0" y="47625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33790" y="4154424"/>
            <a:ext cx="6984" cy="1455420"/>
          </a:xfrm>
          <a:custGeom>
            <a:avLst/>
            <a:gdLst/>
            <a:ahLst/>
            <a:cxnLst/>
            <a:rect l="l" t="t" r="r" b="b"/>
            <a:pathLst>
              <a:path w="6984" h="1455420">
                <a:moveTo>
                  <a:pt x="6984" y="0"/>
                </a:moveTo>
                <a:lnTo>
                  <a:pt x="0" y="145542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27275" y="3237610"/>
            <a:ext cx="2120900" cy="502920"/>
          </a:xfrm>
          <a:custGeom>
            <a:avLst/>
            <a:gdLst/>
            <a:ahLst/>
            <a:cxnLst/>
            <a:rect l="l" t="t" r="r" b="b"/>
            <a:pathLst>
              <a:path w="2120900" h="502920">
                <a:moveTo>
                  <a:pt x="0" y="502920"/>
                </a:moveTo>
                <a:lnTo>
                  <a:pt x="2120900" y="502920"/>
                </a:lnTo>
                <a:lnTo>
                  <a:pt x="2120900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41517" y="985383"/>
            <a:ext cx="328980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28187" y="1732042"/>
            <a:ext cx="194311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CON</a:t>
            </a:r>
            <a:r>
              <a:rPr sz="2000" b="1" spc="9" dirty="0">
                <a:latin typeface="Arial"/>
                <a:cs typeface="Arial"/>
              </a:rPr>
              <a:t>T</a:t>
            </a:r>
            <a:r>
              <a:rPr sz="2000" b="1" spc="-4" dirty="0">
                <a:latin typeface="Arial"/>
                <a:cs typeface="Arial"/>
              </a:rPr>
              <a:t>R</a:t>
            </a:r>
            <a:r>
              <a:rPr sz="2000" b="1" spc="0" dirty="0">
                <a:latin typeface="Arial"/>
                <a:cs typeface="Arial"/>
              </a:rPr>
              <a:t>A</a:t>
            </a:r>
            <a:r>
              <a:rPr sz="2000" b="1" spc="-9" dirty="0">
                <a:latin typeface="Arial"/>
                <a:cs typeface="Arial"/>
              </a:rPr>
              <a:t>L</a:t>
            </a:r>
            <a:r>
              <a:rPr sz="2000" b="1" spc="0" dirty="0">
                <a:latin typeface="Arial"/>
                <a:cs typeface="Arial"/>
              </a:rPr>
              <a:t>ORÍA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78481" y="1732042"/>
            <a:ext cx="119155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I</a:t>
            </a:r>
            <a:r>
              <a:rPr sz="2000" b="1" spc="-9" dirty="0">
                <a:latin typeface="Arial"/>
                <a:cs typeface="Arial"/>
              </a:rPr>
              <a:t>N</a:t>
            </a:r>
            <a:r>
              <a:rPr sz="2000" b="1" spc="9" dirty="0">
                <a:latin typeface="Arial"/>
                <a:cs typeface="Arial"/>
              </a:rPr>
              <a:t>T</a:t>
            </a:r>
            <a:r>
              <a:rPr sz="2000" b="1" spc="-14" dirty="0">
                <a:latin typeface="Arial"/>
                <a:cs typeface="Arial"/>
              </a:rPr>
              <a:t>E</a:t>
            </a:r>
            <a:r>
              <a:rPr sz="2000" b="1" spc="-4" dirty="0">
                <a:latin typeface="Arial"/>
                <a:cs typeface="Arial"/>
              </a:rPr>
              <a:t>R</a:t>
            </a:r>
            <a:r>
              <a:rPr sz="2000" b="1" spc="0" dirty="0">
                <a:latin typeface="Arial"/>
                <a:cs typeface="Arial"/>
              </a:rPr>
              <a:t>NA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67781" y="4938143"/>
            <a:ext cx="649093" cy="113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"/>
              </a:spcBef>
            </a:pPr>
            <a:r>
              <a:rPr sz="700" spc="0" dirty="0">
                <a:latin typeface="Arial"/>
                <a:cs typeface="Arial"/>
              </a:rPr>
              <a:t>R</a:t>
            </a:r>
            <a:r>
              <a:rPr sz="700" spc="4" dirty="0">
                <a:latin typeface="Arial"/>
                <a:cs typeface="Arial"/>
              </a:rPr>
              <a:t>ES</a:t>
            </a:r>
            <a:r>
              <a:rPr sz="700" spc="0" dirty="0">
                <a:latin typeface="Arial"/>
                <a:cs typeface="Arial"/>
              </a:rPr>
              <a:t>O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0" dirty="0">
                <a:latin typeface="Arial"/>
                <a:cs typeface="Arial"/>
              </a:rPr>
              <a:t>U</a:t>
            </a:r>
            <a:r>
              <a:rPr sz="700" spc="9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ORA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32114" y="5848352"/>
            <a:ext cx="428025" cy="113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"/>
              </a:spcBef>
            </a:pPr>
            <a:r>
              <a:rPr sz="700" spc="0" dirty="0">
                <a:latin typeface="Arial"/>
                <a:cs typeface="Arial"/>
              </a:rPr>
              <a:t>IN</a:t>
            </a:r>
            <a:r>
              <a:rPr sz="700" spc="4" dirty="0">
                <a:latin typeface="Arial"/>
                <a:cs typeface="Arial"/>
              </a:rPr>
              <a:t>TE</a:t>
            </a:r>
            <a:r>
              <a:rPr sz="700" spc="0" dirty="0">
                <a:latin typeface="Arial"/>
                <a:cs typeface="Arial"/>
              </a:rPr>
              <a:t>RNA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09741" y="6465105"/>
            <a:ext cx="3102477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4185" marR="374387" algn="ctr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</a:t>
            </a:r>
            <a:r>
              <a:rPr sz="1000" spc="-4" dirty="0">
                <a:latin typeface="Cambria"/>
                <a:cs typeface="Cambria"/>
              </a:rPr>
              <a:t>O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DI</a:t>
            </a:r>
            <a:r>
              <a:rPr sz="1000" spc="4" dirty="0">
                <a:latin typeface="Cambria"/>
                <a:cs typeface="Cambria"/>
              </a:rPr>
              <a:t>NA</a:t>
            </a:r>
            <a:r>
              <a:rPr sz="1000" spc="0" dirty="0">
                <a:latin typeface="Cambria"/>
                <a:cs typeface="Cambria"/>
              </a:rPr>
              <a:t>DOR</a:t>
            </a:r>
            <a:r>
              <a:rPr sz="1000" spc="-67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ECU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9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HU</a:t>
            </a:r>
            <a:r>
              <a:rPr sz="1000" spc="4" dirty="0">
                <a:latin typeface="Cambria"/>
                <a:cs typeface="Cambria"/>
              </a:rPr>
              <a:t>MAN</a:t>
            </a:r>
            <a:r>
              <a:rPr sz="1000" spc="9" dirty="0">
                <a:latin typeface="Cambria"/>
                <a:cs typeface="Cambria"/>
              </a:rPr>
              <a:t>O</a:t>
            </a:r>
            <a:r>
              <a:rPr sz="1000" spc="0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0</a:t>
            </a:r>
            <a:r>
              <a:rPr sz="900" spc="-4" dirty="0">
                <a:latin typeface="Cambria"/>
                <a:cs typeface="Cambria"/>
              </a:rPr>
              <a:t>8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gzes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i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r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gob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b="1" spc="0" dirty="0">
                <a:latin typeface="Cambria"/>
                <a:cs typeface="Cambria"/>
              </a:rPr>
              <a:t>Al</a:t>
            </a:r>
            <a:r>
              <a:rPr sz="1000" b="1" spc="-9" dirty="0">
                <a:latin typeface="Cambria"/>
                <a:cs typeface="Cambria"/>
              </a:rPr>
              <a:t> </a:t>
            </a:r>
            <a:r>
              <a:rPr sz="1000" b="1" spc="0" dirty="0">
                <a:latin typeface="Cambria"/>
                <a:cs typeface="Cambria"/>
              </a:rPr>
              <a:t>3</a:t>
            </a:r>
            <a:r>
              <a:rPr lang="es-MX" sz="1000" b="1" spc="0" dirty="0">
                <a:latin typeface="Cambria"/>
                <a:cs typeface="Cambria"/>
              </a:rPr>
              <a:t>0 de junio</a:t>
            </a:r>
            <a:r>
              <a:rPr sz="1000" b="1" spc="-19" dirty="0">
                <a:latin typeface="Cambria"/>
                <a:cs typeface="Cambria"/>
              </a:rPr>
              <a:t>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71484" y="5617337"/>
            <a:ext cx="1333500" cy="476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121285">
              <a:lnSpc>
                <a:spcPct val="95825"/>
              </a:lnSpc>
            </a:pP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N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0" dirty="0">
                <a:latin typeface="Arial"/>
                <a:cs typeface="Arial"/>
              </a:rPr>
              <a:t>IS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A</a:t>
            </a:r>
            <a:r>
              <a:rPr sz="700" spc="-33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CON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9" dirty="0">
                <a:latin typeface="Arial"/>
                <a:cs typeface="Arial"/>
              </a:rPr>
              <a:t>O</a:t>
            </a:r>
            <a:r>
              <a:rPr sz="700" spc="0" dirty="0">
                <a:latin typeface="Arial"/>
                <a:cs typeface="Arial"/>
              </a:rPr>
              <a:t>RÍA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35930" y="5631942"/>
            <a:ext cx="1333500" cy="476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27"/>
              </a:spcBef>
            </a:pPr>
            <a:endParaRPr sz="1000"/>
          </a:p>
          <a:p>
            <a:pPr marL="472567" marR="102996" indent="-352044">
              <a:lnSpc>
                <a:spcPct val="95825"/>
              </a:lnSpc>
            </a:pP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N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0" dirty="0">
                <a:latin typeface="Arial"/>
                <a:cs typeface="Arial"/>
              </a:rPr>
              <a:t>IS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A</a:t>
            </a:r>
            <a:r>
              <a:rPr sz="700" spc="-33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CON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9" dirty="0">
                <a:latin typeface="Arial"/>
                <a:cs typeface="Arial"/>
              </a:rPr>
              <a:t>O</a:t>
            </a:r>
            <a:r>
              <a:rPr sz="700" spc="0" dirty="0">
                <a:latin typeface="Arial"/>
                <a:cs typeface="Arial"/>
              </a:rPr>
              <a:t>RÍA IN</a:t>
            </a:r>
            <a:r>
              <a:rPr sz="700" spc="4" dirty="0">
                <a:latin typeface="Arial"/>
                <a:cs typeface="Arial"/>
              </a:rPr>
              <a:t>TE</a:t>
            </a:r>
            <a:r>
              <a:rPr sz="700" spc="0" dirty="0">
                <a:latin typeface="Arial"/>
                <a:cs typeface="Arial"/>
              </a:rPr>
              <a:t>RNA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7085" y="5628767"/>
            <a:ext cx="1333500" cy="476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6"/>
              </a:spcBef>
            </a:pPr>
            <a:endParaRPr sz="1000"/>
          </a:p>
          <a:p>
            <a:pPr marL="472693" marR="102869" indent="-352043">
              <a:lnSpc>
                <a:spcPct val="97166"/>
              </a:lnSpc>
            </a:pP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N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0" dirty="0">
                <a:latin typeface="Arial"/>
                <a:cs typeface="Arial"/>
              </a:rPr>
              <a:t>IS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A</a:t>
            </a:r>
            <a:r>
              <a:rPr sz="700" spc="-33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CON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9" dirty="0">
                <a:latin typeface="Arial"/>
                <a:cs typeface="Arial"/>
              </a:rPr>
              <a:t>O</a:t>
            </a:r>
            <a:r>
              <a:rPr sz="700" spc="0" dirty="0">
                <a:latin typeface="Arial"/>
                <a:cs typeface="Arial"/>
              </a:rPr>
              <a:t>RÍA IN</a:t>
            </a:r>
            <a:r>
              <a:rPr sz="700" spc="4" dirty="0">
                <a:latin typeface="Arial"/>
                <a:cs typeface="Arial"/>
              </a:rPr>
              <a:t>TE</a:t>
            </a:r>
            <a:r>
              <a:rPr sz="700" spc="0" dirty="0">
                <a:latin typeface="Arial"/>
                <a:cs typeface="Arial"/>
              </a:rPr>
              <a:t>RNA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5355" y="5622417"/>
            <a:ext cx="1333500" cy="476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8"/>
              </a:spcBef>
            </a:pPr>
            <a:endParaRPr sz="1000"/>
          </a:p>
          <a:p>
            <a:pPr marL="471550" marR="103961" indent="-351993">
              <a:lnSpc>
                <a:spcPct val="95825"/>
              </a:lnSpc>
            </a:pP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N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0" dirty="0">
                <a:latin typeface="Arial"/>
                <a:cs typeface="Arial"/>
              </a:rPr>
              <a:t>IS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A</a:t>
            </a:r>
            <a:r>
              <a:rPr sz="700" spc="-33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CON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9" dirty="0">
                <a:latin typeface="Arial"/>
                <a:cs typeface="Arial"/>
              </a:rPr>
              <a:t>O</a:t>
            </a:r>
            <a:r>
              <a:rPr sz="700" spc="0" dirty="0">
                <a:latin typeface="Arial"/>
                <a:cs typeface="Arial"/>
              </a:rPr>
              <a:t>RÍA IN</a:t>
            </a:r>
            <a:r>
              <a:rPr sz="700" spc="4" dirty="0">
                <a:latin typeface="Arial"/>
                <a:cs typeface="Arial"/>
              </a:rPr>
              <a:t>TE</a:t>
            </a:r>
            <a:r>
              <a:rPr sz="700" spc="0" dirty="0">
                <a:latin typeface="Arial"/>
                <a:cs typeface="Arial"/>
              </a:rPr>
              <a:t>RNA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01005" y="4721479"/>
            <a:ext cx="1369059" cy="45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47"/>
              </a:spcBef>
            </a:pPr>
            <a:endParaRPr sz="850"/>
          </a:p>
          <a:p>
            <a:pPr marL="423672">
              <a:lnSpc>
                <a:spcPct val="95825"/>
              </a:lnSpc>
            </a:pP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U</a:t>
            </a:r>
            <a:r>
              <a:rPr sz="700" spc="9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ORID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D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0729" y="4712589"/>
            <a:ext cx="1457325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5"/>
              </a:spcBef>
            </a:pPr>
            <a:endParaRPr sz="1000"/>
          </a:p>
          <a:p>
            <a:pPr marL="316357" marR="302354" indent="150875">
              <a:lnSpc>
                <a:spcPct val="95825"/>
              </a:lnSpc>
            </a:pP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U</a:t>
            </a:r>
            <a:r>
              <a:rPr sz="700" spc="9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ORID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D </a:t>
            </a:r>
            <a:r>
              <a:rPr sz="700" spc="4" dirty="0">
                <a:latin typeface="Arial"/>
                <a:cs typeface="Arial"/>
              </a:rPr>
              <a:t>S</a:t>
            </a:r>
            <a:r>
              <a:rPr sz="700" spc="0" dirty="0">
                <a:latin typeface="Arial"/>
                <a:cs typeface="Arial"/>
              </a:rPr>
              <a:t>U</a:t>
            </a:r>
            <a:r>
              <a:rPr sz="700" spc="4" dirty="0">
                <a:latin typeface="Arial"/>
                <a:cs typeface="Arial"/>
              </a:rPr>
              <a:t>BSTA</a:t>
            </a:r>
            <a:r>
              <a:rPr sz="700" spc="0" dirty="0">
                <a:latin typeface="Arial"/>
                <a:cs typeface="Arial"/>
              </a:rPr>
              <a:t>NCIADORA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4244" y="4706239"/>
            <a:ext cx="1333500" cy="476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47"/>
              </a:spcBef>
            </a:pPr>
            <a:endParaRPr sz="850"/>
          </a:p>
          <a:p>
            <a:pPr marL="301167" marR="288206" indent="103581">
              <a:lnSpc>
                <a:spcPct val="97166"/>
              </a:lnSpc>
            </a:pP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U</a:t>
            </a:r>
            <a:r>
              <a:rPr sz="700" spc="9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ORID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D IN</a:t>
            </a:r>
            <a:r>
              <a:rPr sz="700" spc="4" dirty="0">
                <a:latin typeface="Arial"/>
                <a:cs typeface="Arial"/>
              </a:rPr>
              <a:t>VEST</a:t>
            </a:r>
            <a:r>
              <a:rPr sz="700" spc="0" dirty="0">
                <a:latin typeface="Arial"/>
                <a:cs typeface="Arial"/>
              </a:rPr>
              <a:t>I</a:t>
            </a:r>
            <a:r>
              <a:rPr sz="700" spc="-4" dirty="0">
                <a:latin typeface="Arial"/>
                <a:cs typeface="Arial"/>
              </a:rPr>
              <a:t>G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0" dirty="0">
                <a:latin typeface="Arial"/>
                <a:cs typeface="Arial"/>
              </a:rPr>
              <a:t>DORA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09005" y="3245230"/>
            <a:ext cx="2120900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7"/>
              </a:spcBef>
            </a:pPr>
            <a:endParaRPr sz="700"/>
          </a:p>
          <a:p>
            <a:pPr marL="199136">
              <a:lnSpc>
                <a:spcPct val="95825"/>
              </a:lnSpc>
              <a:spcBef>
                <a:spcPts val="1000"/>
              </a:spcBef>
            </a:pPr>
            <a:r>
              <a:rPr sz="700" spc="4" dirty="0">
                <a:latin typeface="Arial"/>
                <a:cs typeface="Arial"/>
              </a:rPr>
              <a:t>AS</a:t>
            </a:r>
            <a:r>
              <a:rPr sz="700" spc="0" dirty="0">
                <a:latin typeface="Arial"/>
                <a:cs typeface="Arial"/>
              </a:rPr>
              <a:t>IS</a:t>
            </a:r>
            <a:r>
              <a:rPr sz="700" spc="4" dirty="0">
                <a:latin typeface="Arial"/>
                <a:cs typeface="Arial"/>
              </a:rPr>
              <a:t>TE</a:t>
            </a:r>
            <a:r>
              <a:rPr sz="700" spc="0" dirty="0">
                <a:latin typeface="Arial"/>
                <a:cs typeface="Arial"/>
              </a:rPr>
              <a:t>N</a:t>
            </a:r>
            <a:r>
              <a:rPr sz="700" spc="9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E</a:t>
            </a:r>
            <a:r>
              <a:rPr sz="700" spc="-38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DE</a:t>
            </a:r>
            <a:r>
              <a:rPr sz="700" spc="-9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CON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0" dirty="0">
                <a:latin typeface="Arial"/>
                <a:cs typeface="Arial"/>
              </a:rPr>
              <a:t>ORÍA</a:t>
            </a:r>
            <a:r>
              <a:rPr sz="700" spc="-50" dirty="0">
                <a:latin typeface="Arial"/>
                <a:cs typeface="Arial"/>
              </a:rPr>
              <a:t> </a:t>
            </a:r>
            <a:r>
              <a:rPr sz="700" spc="9" dirty="0">
                <a:latin typeface="Arial"/>
                <a:cs typeface="Arial"/>
              </a:rPr>
              <a:t>I</a:t>
            </a:r>
            <a:r>
              <a:rPr sz="700" spc="0" dirty="0">
                <a:latin typeface="Arial"/>
                <a:cs typeface="Arial"/>
              </a:rPr>
              <a:t>N</a:t>
            </a:r>
            <a:r>
              <a:rPr sz="700" spc="9" dirty="0">
                <a:latin typeface="Arial"/>
                <a:cs typeface="Arial"/>
              </a:rPr>
              <a:t>T</a:t>
            </a:r>
            <a:r>
              <a:rPr sz="700" spc="4" dirty="0">
                <a:latin typeface="Arial"/>
                <a:cs typeface="Arial"/>
              </a:rPr>
              <a:t>E</a:t>
            </a:r>
            <a:r>
              <a:rPr sz="700" spc="0" dirty="0">
                <a:latin typeface="Arial"/>
                <a:cs typeface="Arial"/>
              </a:rPr>
              <a:t>RNA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27275" y="3237610"/>
            <a:ext cx="2120900" cy="502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7"/>
              </a:spcBef>
            </a:pPr>
            <a:endParaRPr sz="700"/>
          </a:p>
          <a:p>
            <a:pPr marL="198247">
              <a:lnSpc>
                <a:spcPct val="95825"/>
              </a:lnSpc>
              <a:spcBef>
                <a:spcPts val="1000"/>
              </a:spcBef>
            </a:pPr>
            <a:r>
              <a:rPr sz="700" spc="4" dirty="0">
                <a:latin typeface="Arial"/>
                <a:cs typeface="Arial"/>
              </a:rPr>
              <a:t>AS</a:t>
            </a:r>
            <a:r>
              <a:rPr sz="700" spc="0" dirty="0">
                <a:latin typeface="Arial"/>
                <a:cs typeface="Arial"/>
              </a:rPr>
              <a:t>IS</a:t>
            </a:r>
            <a:r>
              <a:rPr sz="700" spc="4" dirty="0">
                <a:latin typeface="Arial"/>
                <a:cs typeface="Arial"/>
              </a:rPr>
              <a:t>TE</a:t>
            </a:r>
            <a:r>
              <a:rPr sz="700" spc="0" dirty="0">
                <a:latin typeface="Arial"/>
                <a:cs typeface="Arial"/>
              </a:rPr>
              <a:t>N</a:t>
            </a:r>
            <a:r>
              <a:rPr sz="700" spc="9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E</a:t>
            </a:r>
            <a:r>
              <a:rPr sz="700" spc="-38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DE</a:t>
            </a:r>
            <a:r>
              <a:rPr sz="700" spc="-9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CON</a:t>
            </a:r>
            <a:r>
              <a:rPr sz="700" spc="4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4" dirty="0">
                <a:latin typeface="Arial"/>
                <a:cs typeface="Arial"/>
              </a:rPr>
              <a:t>A</a:t>
            </a:r>
            <a:r>
              <a:rPr sz="700" spc="-4" dirty="0">
                <a:latin typeface="Arial"/>
                <a:cs typeface="Arial"/>
              </a:rPr>
              <a:t>L</a:t>
            </a:r>
            <a:r>
              <a:rPr sz="700" spc="0" dirty="0">
                <a:latin typeface="Arial"/>
                <a:cs typeface="Arial"/>
              </a:rPr>
              <a:t>ORÍA</a:t>
            </a:r>
            <a:r>
              <a:rPr sz="700" spc="-50" dirty="0">
                <a:latin typeface="Arial"/>
                <a:cs typeface="Arial"/>
              </a:rPr>
              <a:t> </a:t>
            </a:r>
            <a:r>
              <a:rPr sz="700" spc="9" dirty="0">
                <a:latin typeface="Arial"/>
                <a:cs typeface="Arial"/>
              </a:rPr>
              <a:t>I</a:t>
            </a:r>
            <a:r>
              <a:rPr sz="700" spc="0" dirty="0">
                <a:latin typeface="Arial"/>
                <a:cs typeface="Arial"/>
              </a:rPr>
              <a:t>N</a:t>
            </a:r>
            <a:r>
              <a:rPr sz="700" spc="9" dirty="0">
                <a:latin typeface="Arial"/>
                <a:cs typeface="Arial"/>
              </a:rPr>
              <a:t>T</a:t>
            </a:r>
            <a:r>
              <a:rPr sz="700" spc="4" dirty="0">
                <a:latin typeface="Arial"/>
                <a:cs typeface="Arial"/>
              </a:rPr>
              <a:t>E</a:t>
            </a:r>
            <a:r>
              <a:rPr sz="700" spc="0" dirty="0">
                <a:latin typeface="Arial"/>
                <a:cs typeface="Arial"/>
              </a:rPr>
              <a:t>RNA</a:t>
            </a:r>
            <a:endParaRPr sz="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22065" y="2290826"/>
            <a:ext cx="2736215" cy="560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4"/>
              </a:spcBef>
            </a:pPr>
            <a:endParaRPr sz="1000"/>
          </a:p>
          <a:p>
            <a:pPr marL="665226">
              <a:lnSpc>
                <a:spcPct val="101725"/>
              </a:lnSpc>
            </a:pPr>
            <a:r>
              <a:rPr sz="1200" b="1" spc="0" dirty="0">
                <a:latin typeface="Calibri"/>
                <a:cs typeface="Calibri"/>
              </a:rPr>
              <a:t>C</a:t>
            </a:r>
            <a:r>
              <a:rPr sz="1200" b="1" spc="4" dirty="0">
                <a:latin typeface="Calibri"/>
                <a:cs typeface="Calibri"/>
              </a:rPr>
              <a:t>O</a:t>
            </a:r>
            <a:r>
              <a:rPr sz="1200" b="1" spc="0" dirty="0">
                <a:latin typeface="Calibri"/>
                <a:cs typeface="Calibri"/>
              </a:rPr>
              <a:t>N</a:t>
            </a:r>
            <a:r>
              <a:rPr sz="1200" b="1" spc="4" dirty="0">
                <a:latin typeface="Calibri"/>
                <a:cs typeface="Calibri"/>
              </a:rPr>
              <a:t>T</a:t>
            </a:r>
            <a:r>
              <a:rPr sz="1200" b="1" spc="-4" dirty="0">
                <a:latin typeface="Calibri"/>
                <a:cs typeface="Calibri"/>
              </a:rPr>
              <a:t>R</a:t>
            </a:r>
            <a:r>
              <a:rPr sz="1200" b="1" spc="4" dirty="0">
                <a:latin typeface="Calibri"/>
                <a:cs typeface="Calibri"/>
              </a:rPr>
              <a:t>A</a:t>
            </a:r>
            <a:r>
              <a:rPr sz="1200" b="1" spc="-4" dirty="0">
                <a:latin typeface="Calibri"/>
                <a:cs typeface="Calibri"/>
              </a:rPr>
              <a:t>L</a:t>
            </a:r>
            <a:r>
              <a:rPr sz="1200" b="1" spc="4" dirty="0">
                <a:latin typeface="Calibri"/>
                <a:cs typeface="Calibri"/>
              </a:rPr>
              <a:t>O</a:t>
            </a:r>
            <a:r>
              <a:rPr sz="1200" b="1" spc="0" dirty="0">
                <a:latin typeface="Calibri"/>
                <a:cs typeface="Calibri"/>
              </a:rPr>
              <a:t>R</a:t>
            </a:r>
            <a:r>
              <a:rPr sz="1200" b="1" spc="-9" dirty="0">
                <a:latin typeface="Calibri"/>
                <a:cs typeface="Calibri"/>
              </a:rPr>
              <a:t> 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0" dirty="0">
                <a:latin typeface="Calibri"/>
                <a:cs typeface="Calibri"/>
              </a:rPr>
              <a:t>N</a:t>
            </a:r>
            <a:r>
              <a:rPr sz="1200" b="1" spc="4" dirty="0">
                <a:latin typeface="Calibri"/>
                <a:cs typeface="Calibri"/>
              </a:rPr>
              <a:t>T</a:t>
            </a:r>
            <a:r>
              <a:rPr sz="1200" b="1" spc="0" dirty="0">
                <a:latin typeface="Calibri"/>
                <a:cs typeface="Calibri"/>
              </a:rPr>
              <a:t>ER</a:t>
            </a:r>
            <a:r>
              <a:rPr sz="1200" b="1" spc="-9" dirty="0">
                <a:latin typeface="Calibri"/>
                <a:cs typeface="Calibri"/>
              </a:rPr>
              <a:t>N</a:t>
            </a:r>
            <a:r>
              <a:rPr sz="1200" b="1" spc="0" dirty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/>
          <p:nvPr/>
        </p:nvSpPr>
        <p:spPr>
          <a:xfrm>
            <a:off x="900430" y="921384"/>
            <a:ext cx="866775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52065" y="3613023"/>
            <a:ext cx="3038729" cy="22860"/>
          </a:xfrm>
          <a:custGeom>
            <a:avLst/>
            <a:gdLst/>
            <a:ahLst/>
            <a:cxnLst/>
            <a:rect l="l" t="t" r="r" b="b"/>
            <a:pathLst>
              <a:path w="3038729" h="22860">
                <a:moveTo>
                  <a:pt x="0" y="22860"/>
                </a:moveTo>
                <a:lnTo>
                  <a:pt x="3038729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60447" y="3632200"/>
            <a:ext cx="6350" cy="568325"/>
          </a:xfrm>
          <a:custGeom>
            <a:avLst/>
            <a:gdLst/>
            <a:ahLst/>
            <a:cxnLst/>
            <a:rect l="l" t="t" r="r" b="b"/>
            <a:pathLst>
              <a:path w="6350" h="568325">
                <a:moveTo>
                  <a:pt x="0" y="0"/>
                </a:moveTo>
                <a:lnTo>
                  <a:pt x="6350" y="5683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11858" y="4230230"/>
            <a:ext cx="1368297" cy="563511"/>
          </a:xfrm>
          <a:custGeom>
            <a:avLst/>
            <a:gdLst/>
            <a:ahLst/>
            <a:cxnLst/>
            <a:rect l="l" t="t" r="r" b="b"/>
            <a:pathLst>
              <a:path w="1368297" h="563511">
                <a:moveTo>
                  <a:pt x="0" y="563511"/>
                </a:moveTo>
                <a:lnTo>
                  <a:pt x="1368297" y="563511"/>
                </a:lnTo>
                <a:lnTo>
                  <a:pt x="1368297" y="0"/>
                </a:lnTo>
                <a:lnTo>
                  <a:pt x="0" y="0"/>
                </a:lnTo>
                <a:lnTo>
                  <a:pt x="0" y="56351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1764" y="4285488"/>
            <a:ext cx="1348739" cy="452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74136" y="2448991"/>
            <a:ext cx="2638298" cy="533349"/>
          </a:xfrm>
          <a:custGeom>
            <a:avLst/>
            <a:gdLst/>
            <a:ahLst/>
            <a:cxnLst/>
            <a:rect l="l" t="t" r="r" b="b"/>
            <a:pathLst>
              <a:path w="2638298" h="533349">
                <a:moveTo>
                  <a:pt x="0" y="533349"/>
                </a:moveTo>
                <a:lnTo>
                  <a:pt x="2638298" y="533349"/>
                </a:lnTo>
                <a:lnTo>
                  <a:pt x="2638298" y="0"/>
                </a:lnTo>
                <a:lnTo>
                  <a:pt x="0" y="0"/>
                </a:lnTo>
                <a:lnTo>
                  <a:pt x="0" y="53334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83279" y="2503931"/>
            <a:ext cx="2619755" cy="423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85665" y="2987802"/>
            <a:ext cx="7620" cy="625348"/>
          </a:xfrm>
          <a:custGeom>
            <a:avLst/>
            <a:gdLst/>
            <a:ahLst/>
            <a:cxnLst/>
            <a:rect l="l" t="t" r="r" b="b"/>
            <a:pathLst>
              <a:path w="7620" h="625348">
                <a:moveTo>
                  <a:pt x="0" y="0"/>
                </a:moveTo>
                <a:lnTo>
                  <a:pt x="7620" y="62534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55113" y="4818253"/>
            <a:ext cx="3810" cy="182880"/>
          </a:xfrm>
          <a:custGeom>
            <a:avLst/>
            <a:gdLst/>
            <a:ahLst/>
            <a:cxnLst/>
            <a:rect l="l" t="t" r="r" b="b"/>
            <a:pathLst>
              <a:path w="3810" h="182879">
                <a:moveTo>
                  <a:pt x="0" y="0"/>
                </a:moveTo>
                <a:lnTo>
                  <a:pt x="3810" y="1828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53716" y="5009388"/>
            <a:ext cx="6984" cy="518794"/>
          </a:xfrm>
          <a:custGeom>
            <a:avLst/>
            <a:gdLst/>
            <a:ahLst/>
            <a:cxnLst/>
            <a:rect l="l" t="t" r="r" b="b"/>
            <a:pathLst>
              <a:path w="6984" h="518794">
                <a:moveTo>
                  <a:pt x="6984" y="0"/>
                </a:moveTo>
                <a:lnTo>
                  <a:pt x="0" y="518794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53743" y="5528157"/>
            <a:ext cx="1368297" cy="474624"/>
          </a:xfrm>
          <a:custGeom>
            <a:avLst/>
            <a:gdLst/>
            <a:ahLst/>
            <a:cxnLst/>
            <a:rect l="l" t="t" r="r" b="b"/>
            <a:pathLst>
              <a:path w="1368297" h="474624">
                <a:moveTo>
                  <a:pt x="0" y="474624"/>
                </a:moveTo>
                <a:lnTo>
                  <a:pt x="1368297" y="474624"/>
                </a:lnTo>
                <a:lnTo>
                  <a:pt x="1368297" y="0"/>
                </a:lnTo>
                <a:lnTo>
                  <a:pt x="0" y="0"/>
                </a:lnTo>
                <a:lnTo>
                  <a:pt x="0" y="4746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53743" y="5528157"/>
            <a:ext cx="1368297" cy="474624"/>
          </a:xfrm>
          <a:custGeom>
            <a:avLst/>
            <a:gdLst/>
            <a:ahLst/>
            <a:cxnLst/>
            <a:rect l="l" t="t" r="r" b="b"/>
            <a:pathLst>
              <a:path w="1368297" h="474624">
                <a:moveTo>
                  <a:pt x="0" y="474624"/>
                </a:moveTo>
                <a:lnTo>
                  <a:pt x="1368297" y="474624"/>
                </a:lnTo>
                <a:lnTo>
                  <a:pt x="1368297" y="0"/>
                </a:lnTo>
                <a:lnTo>
                  <a:pt x="0" y="0"/>
                </a:lnTo>
                <a:lnTo>
                  <a:pt x="0" y="47462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63268" y="5583936"/>
            <a:ext cx="1350264" cy="3642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58633" y="3252470"/>
            <a:ext cx="0" cy="2287269"/>
          </a:xfrm>
          <a:custGeom>
            <a:avLst/>
            <a:gdLst/>
            <a:ahLst/>
            <a:cxnLst/>
            <a:rect l="l" t="t" r="r" b="b"/>
            <a:pathLst>
              <a:path h="2287269">
                <a:moveTo>
                  <a:pt x="0" y="0"/>
                </a:moveTo>
                <a:lnTo>
                  <a:pt x="0" y="2287269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84136" y="5556415"/>
            <a:ext cx="1368298" cy="457161"/>
          </a:xfrm>
          <a:custGeom>
            <a:avLst/>
            <a:gdLst/>
            <a:ahLst/>
            <a:cxnLst/>
            <a:rect l="l" t="t" r="r" b="b"/>
            <a:pathLst>
              <a:path w="1368298" h="457161">
                <a:moveTo>
                  <a:pt x="0" y="457161"/>
                </a:moveTo>
                <a:lnTo>
                  <a:pt x="1368298" y="457161"/>
                </a:lnTo>
                <a:lnTo>
                  <a:pt x="1368298" y="0"/>
                </a:lnTo>
                <a:lnTo>
                  <a:pt x="0" y="0"/>
                </a:lnTo>
                <a:lnTo>
                  <a:pt x="0" y="45716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93408" y="5612892"/>
            <a:ext cx="1350263" cy="3459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93285" y="3252470"/>
            <a:ext cx="4459223" cy="0"/>
          </a:xfrm>
          <a:custGeom>
            <a:avLst/>
            <a:gdLst/>
            <a:ahLst/>
            <a:cxnLst/>
            <a:rect l="l" t="t" r="r" b="b"/>
            <a:pathLst>
              <a:path w="4459223">
                <a:moveTo>
                  <a:pt x="0" y="0"/>
                </a:moveTo>
                <a:lnTo>
                  <a:pt x="4459223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140952" y="3252470"/>
            <a:ext cx="0" cy="2275712"/>
          </a:xfrm>
          <a:custGeom>
            <a:avLst/>
            <a:gdLst/>
            <a:ahLst/>
            <a:cxnLst/>
            <a:rect l="l" t="t" r="r" b="b"/>
            <a:pathLst>
              <a:path h="2275712">
                <a:moveTo>
                  <a:pt x="0" y="0"/>
                </a:moveTo>
                <a:lnTo>
                  <a:pt x="0" y="2275712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382761" y="5556351"/>
            <a:ext cx="1368298" cy="474624"/>
          </a:xfrm>
          <a:custGeom>
            <a:avLst/>
            <a:gdLst/>
            <a:ahLst/>
            <a:cxnLst/>
            <a:rect l="l" t="t" r="r" b="b"/>
            <a:pathLst>
              <a:path w="1368298" h="474624">
                <a:moveTo>
                  <a:pt x="0" y="474624"/>
                </a:moveTo>
                <a:lnTo>
                  <a:pt x="1368298" y="474624"/>
                </a:lnTo>
                <a:lnTo>
                  <a:pt x="1368298" y="0"/>
                </a:lnTo>
                <a:lnTo>
                  <a:pt x="0" y="0"/>
                </a:lnTo>
                <a:lnTo>
                  <a:pt x="0" y="47462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44702" y="4998593"/>
            <a:ext cx="6984" cy="518794"/>
          </a:xfrm>
          <a:custGeom>
            <a:avLst/>
            <a:gdLst/>
            <a:ahLst/>
            <a:cxnLst/>
            <a:rect l="l" t="t" r="r" b="b"/>
            <a:pathLst>
              <a:path w="6984" h="518795">
                <a:moveTo>
                  <a:pt x="6984" y="0"/>
                </a:moveTo>
                <a:lnTo>
                  <a:pt x="0" y="51879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5275" y="5538571"/>
            <a:ext cx="1368298" cy="474624"/>
          </a:xfrm>
          <a:custGeom>
            <a:avLst/>
            <a:gdLst/>
            <a:ahLst/>
            <a:cxnLst/>
            <a:rect l="l" t="t" r="r" b="b"/>
            <a:pathLst>
              <a:path w="1368298" h="474624">
                <a:moveTo>
                  <a:pt x="0" y="474624"/>
                </a:moveTo>
                <a:lnTo>
                  <a:pt x="1368298" y="474624"/>
                </a:lnTo>
                <a:lnTo>
                  <a:pt x="1368298" y="0"/>
                </a:lnTo>
                <a:lnTo>
                  <a:pt x="0" y="0"/>
                </a:lnTo>
                <a:lnTo>
                  <a:pt x="0" y="47462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65424" y="5528157"/>
            <a:ext cx="1368298" cy="474624"/>
          </a:xfrm>
          <a:custGeom>
            <a:avLst/>
            <a:gdLst/>
            <a:ahLst/>
            <a:cxnLst/>
            <a:rect l="l" t="t" r="r" b="b"/>
            <a:pathLst>
              <a:path w="1368298" h="474624">
                <a:moveTo>
                  <a:pt x="0" y="474624"/>
                </a:moveTo>
                <a:lnTo>
                  <a:pt x="1368298" y="474624"/>
                </a:lnTo>
                <a:lnTo>
                  <a:pt x="1368298" y="0"/>
                </a:lnTo>
                <a:lnTo>
                  <a:pt x="0" y="0"/>
                </a:lnTo>
                <a:lnTo>
                  <a:pt x="0" y="47462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51859" y="5008372"/>
            <a:ext cx="6985" cy="518667"/>
          </a:xfrm>
          <a:custGeom>
            <a:avLst/>
            <a:gdLst/>
            <a:ahLst/>
            <a:cxnLst/>
            <a:rect l="l" t="t" r="r" b="b"/>
            <a:pathLst>
              <a:path w="6985" h="518667">
                <a:moveTo>
                  <a:pt x="6985" y="0"/>
                </a:moveTo>
                <a:lnTo>
                  <a:pt x="0" y="51866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51687" y="4998593"/>
            <a:ext cx="2897886" cy="10794"/>
          </a:xfrm>
          <a:custGeom>
            <a:avLst/>
            <a:gdLst/>
            <a:ahLst/>
            <a:cxnLst/>
            <a:rect l="l" t="t" r="r" b="b"/>
            <a:pathLst>
              <a:path w="2897886" h="10795">
                <a:moveTo>
                  <a:pt x="0" y="0"/>
                </a:moveTo>
                <a:lnTo>
                  <a:pt x="2897886" y="1079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31410" y="4232198"/>
            <a:ext cx="1368298" cy="555574"/>
          </a:xfrm>
          <a:custGeom>
            <a:avLst/>
            <a:gdLst/>
            <a:ahLst/>
            <a:cxnLst/>
            <a:rect l="l" t="t" r="r" b="b"/>
            <a:pathLst>
              <a:path w="1368298" h="555574">
                <a:moveTo>
                  <a:pt x="0" y="555574"/>
                </a:moveTo>
                <a:lnTo>
                  <a:pt x="1368298" y="555574"/>
                </a:lnTo>
                <a:lnTo>
                  <a:pt x="1368298" y="0"/>
                </a:lnTo>
                <a:lnTo>
                  <a:pt x="0" y="0"/>
                </a:lnTo>
                <a:lnTo>
                  <a:pt x="0" y="55557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40808" y="4287012"/>
            <a:ext cx="1350264" cy="4450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31410" y="4964734"/>
            <a:ext cx="1447673" cy="526999"/>
          </a:xfrm>
          <a:custGeom>
            <a:avLst/>
            <a:gdLst/>
            <a:ahLst/>
            <a:cxnLst/>
            <a:rect l="l" t="t" r="r" b="b"/>
            <a:pathLst>
              <a:path w="1447673" h="526999">
                <a:moveTo>
                  <a:pt x="0" y="526999"/>
                </a:moveTo>
                <a:lnTo>
                  <a:pt x="1447673" y="526999"/>
                </a:lnTo>
                <a:lnTo>
                  <a:pt x="1447673" y="0"/>
                </a:lnTo>
                <a:lnTo>
                  <a:pt x="0" y="0"/>
                </a:lnTo>
                <a:lnTo>
                  <a:pt x="0" y="5269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40808" y="5020056"/>
            <a:ext cx="1429512" cy="4175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11368" y="4778248"/>
            <a:ext cx="3810" cy="182879"/>
          </a:xfrm>
          <a:custGeom>
            <a:avLst/>
            <a:gdLst/>
            <a:ahLst/>
            <a:cxnLst/>
            <a:rect l="l" t="t" r="r" b="b"/>
            <a:pathLst>
              <a:path w="3810" h="182879">
                <a:moveTo>
                  <a:pt x="0" y="0"/>
                </a:moveTo>
                <a:lnTo>
                  <a:pt x="3810" y="18287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91175" y="3609086"/>
            <a:ext cx="19685" cy="621029"/>
          </a:xfrm>
          <a:custGeom>
            <a:avLst/>
            <a:gdLst/>
            <a:ahLst/>
            <a:cxnLst/>
            <a:rect l="l" t="t" r="r" b="b"/>
            <a:pathLst>
              <a:path w="19685" h="621029">
                <a:moveTo>
                  <a:pt x="0" y="0"/>
                </a:moveTo>
                <a:lnTo>
                  <a:pt x="19685" y="62102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61685" y="985383"/>
            <a:ext cx="328980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92066" y="1732042"/>
            <a:ext cx="154888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9" dirty="0">
                <a:latin typeface="Arial"/>
                <a:cs typeface="Arial"/>
              </a:rPr>
              <a:t>T</a:t>
            </a:r>
            <a:r>
              <a:rPr sz="2000" b="1" spc="0" dirty="0">
                <a:latin typeface="Arial"/>
                <a:cs typeface="Arial"/>
              </a:rPr>
              <a:t>E</a:t>
            </a:r>
            <a:r>
              <a:rPr sz="2000" b="1" spc="-9" dirty="0">
                <a:latin typeface="Arial"/>
                <a:cs typeface="Arial"/>
              </a:rPr>
              <a:t>S</a:t>
            </a:r>
            <a:r>
              <a:rPr sz="2000" b="1" spc="0" dirty="0">
                <a:latin typeface="Arial"/>
                <a:cs typeface="Arial"/>
              </a:rPr>
              <a:t>ORE</a:t>
            </a:r>
            <a:r>
              <a:rPr sz="2000" b="1" spc="4" dirty="0">
                <a:latin typeface="Arial"/>
                <a:cs typeface="Arial"/>
              </a:rPr>
              <a:t>R</a:t>
            </a:r>
            <a:r>
              <a:rPr sz="2000" b="1" spc="0" dirty="0">
                <a:latin typeface="Arial"/>
                <a:cs typeface="Arial"/>
              </a:rPr>
              <a:t>ÍA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9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09741" y="6465105"/>
            <a:ext cx="3102477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4185" marR="374387" algn="ctr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</a:t>
            </a:r>
            <a:r>
              <a:rPr sz="1000" spc="-4" dirty="0">
                <a:latin typeface="Cambria"/>
                <a:cs typeface="Cambria"/>
              </a:rPr>
              <a:t>O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DI</a:t>
            </a:r>
            <a:r>
              <a:rPr sz="1000" spc="4" dirty="0">
                <a:latin typeface="Cambria"/>
                <a:cs typeface="Cambria"/>
              </a:rPr>
              <a:t>NA</a:t>
            </a:r>
            <a:r>
              <a:rPr sz="1000" spc="0" dirty="0">
                <a:latin typeface="Cambria"/>
                <a:cs typeface="Cambria"/>
              </a:rPr>
              <a:t>DOR</a:t>
            </a:r>
            <a:r>
              <a:rPr sz="1000" spc="-67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ECU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9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HU</a:t>
            </a:r>
            <a:r>
              <a:rPr sz="1000" spc="4" dirty="0">
                <a:latin typeface="Cambria"/>
                <a:cs typeface="Cambria"/>
              </a:rPr>
              <a:t>MAN</a:t>
            </a:r>
            <a:r>
              <a:rPr sz="1000" spc="9" dirty="0">
                <a:latin typeface="Cambria"/>
                <a:cs typeface="Cambria"/>
              </a:rPr>
              <a:t>O</a:t>
            </a:r>
            <a:r>
              <a:rPr sz="1000" spc="0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0</a:t>
            </a:r>
            <a:r>
              <a:rPr sz="900" spc="-4" dirty="0">
                <a:latin typeface="Cambria"/>
                <a:cs typeface="Cambria"/>
              </a:rPr>
              <a:t>8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gzes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i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gis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r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gob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.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10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b="1" spc="0" dirty="0">
                <a:latin typeface="Cambria"/>
                <a:cs typeface="Cambria"/>
              </a:rPr>
              <a:t>Al</a:t>
            </a:r>
            <a:r>
              <a:rPr sz="1000" b="1" spc="-9" dirty="0">
                <a:latin typeface="Cambria"/>
                <a:cs typeface="Cambria"/>
              </a:rPr>
              <a:t> </a:t>
            </a:r>
            <a:r>
              <a:rPr lang="es-MX" sz="1000" b="1" spc="0" dirty="0">
                <a:latin typeface="Cambria"/>
                <a:cs typeface="Cambria"/>
              </a:rPr>
              <a:t>30 de junio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44266" y="5468308"/>
            <a:ext cx="1368298" cy="474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066" algn="ctr">
              <a:lnSpc>
                <a:spcPct val="101725"/>
              </a:lnSpc>
              <a:spcBef>
                <a:spcPts val="440"/>
              </a:spcBef>
            </a:pPr>
            <a:endParaRPr lang="es-MX" sz="800" spc="0" dirty="0">
              <a:latin typeface="Calibri"/>
              <a:cs typeface="Calibri"/>
            </a:endParaRPr>
          </a:p>
          <a:p>
            <a:pPr marL="155066" algn="ctr">
              <a:lnSpc>
                <a:spcPct val="101725"/>
              </a:lnSpc>
              <a:spcBef>
                <a:spcPts val="440"/>
              </a:spcBef>
            </a:pPr>
            <a:r>
              <a:rPr sz="800" spc="0" dirty="0">
                <a:latin typeface="Calibri"/>
                <a:cs typeface="Calibri"/>
              </a:rPr>
              <a:t>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T</a:t>
            </a:r>
            <a:r>
              <a:rPr sz="800" spc="-9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-4" dirty="0">
                <a:latin typeface="Calibri"/>
                <a:cs typeface="Calibri"/>
              </a:rPr>
              <a:t>OR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ÍA</a:t>
            </a:r>
            <a:r>
              <a:rPr lang="es-MX" sz="800" spc="0" dirty="0">
                <a:latin typeface="Calibri"/>
                <a:cs typeface="Calibri"/>
              </a:rPr>
              <a:t> RECEPCIÓN 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83524" y="5612892"/>
            <a:ext cx="1368297" cy="474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9799" marR="136667" indent="-15240">
              <a:lnSpc>
                <a:spcPct val="102539"/>
              </a:lnSpc>
              <a:spcBef>
                <a:spcPts val="440"/>
              </a:spcBef>
            </a:pPr>
            <a:r>
              <a:rPr sz="800" spc="0" dirty="0">
                <a:latin typeface="Calibri"/>
                <a:cs typeface="Calibri"/>
              </a:rPr>
              <a:t>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T</a:t>
            </a:r>
            <a:r>
              <a:rPr sz="800" spc="-9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-4" dirty="0">
                <a:latin typeface="Calibri"/>
                <a:cs typeface="Calibri"/>
              </a:rPr>
              <a:t>OR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ÍA 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0" dirty="0">
                <a:latin typeface="Calibri"/>
                <a:cs typeface="Calibri"/>
              </a:rPr>
              <a:t>CIA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L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G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4" dirty="0">
                <a:latin typeface="Calibri"/>
                <a:cs typeface="Calibri"/>
              </a:rPr>
              <a:t>S</a:t>
            </a:r>
            <a:r>
              <a:rPr sz="800" spc="-14" dirty="0">
                <a:latin typeface="Calibri"/>
                <a:cs typeface="Calibri"/>
              </a:rPr>
              <a:t>L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9" dirty="0">
                <a:latin typeface="Calibri"/>
                <a:cs typeface="Calibri"/>
              </a:rPr>
              <a:t>V</a:t>
            </a:r>
            <a:r>
              <a:rPr sz="800" spc="0" dirty="0">
                <a:latin typeface="Calibri"/>
                <a:cs typeface="Calibri"/>
              </a:rPr>
              <a:t>A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5275" y="5538571"/>
            <a:ext cx="1368298" cy="474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4304">
              <a:lnSpc>
                <a:spcPct val="101725"/>
              </a:lnSpc>
              <a:spcBef>
                <a:spcPts val="455"/>
              </a:spcBef>
            </a:pPr>
            <a:endParaRPr lang="es-MX" sz="800" spc="0" dirty="0">
              <a:latin typeface="Calibri"/>
              <a:cs typeface="Calibri"/>
            </a:endParaRPr>
          </a:p>
          <a:p>
            <a:pPr marL="154304">
              <a:lnSpc>
                <a:spcPct val="101725"/>
              </a:lnSpc>
              <a:spcBef>
                <a:spcPts val="455"/>
              </a:spcBef>
            </a:pPr>
            <a:r>
              <a:rPr sz="800" spc="0" dirty="0">
                <a:latin typeface="Calibri"/>
                <a:cs typeface="Calibri"/>
              </a:rPr>
              <a:t>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9" dirty="0">
                <a:latin typeface="Calibri"/>
                <a:cs typeface="Calibri"/>
              </a:rPr>
              <a:t> 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-9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-4" dirty="0">
                <a:latin typeface="Calibri"/>
                <a:cs typeface="Calibri"/>
              </a:rPr>
              <a:t>OR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ÍA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31410" y="4964734"/>
            <a:ext cx="1447673" cy="52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931410" y="4232198"/>
            <a:ext cx="1368298" cy="555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11858" y="4230230"/>
            <a:ext cx="1368297" cy="563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1431" marR="259075" indent="204216">
              <a:lnSpc>
                <a:spcPct val="102030"/>
              </a:lnSpc>
              <a:spcBef>
                <a:spcPts val="450"/>
              </a:spcBef>
            </a:pPr>
            <a:r>
              <a:rPr sz="1000" b="1" spc="4" dirty="0">
                <a:latin typeface="Calibri"/>
                <a:cs typeface="Calibri"/>
              </a:rPr>
              <a:t>JE</a:t>
            </a:r>
            <a:r>
              <a:rPr sz="1000" b="1" spc="0" dirty="0">
                <a:latin typeface="Calibri"/>
                <a:cs typeface="Calibri"/>
              </a:rPr>
              <a:t>FE</a:t>
            </a:r>
            <a:r>
              <a:rPr sz="1000" b="1" spc="-12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DE CONT</a:t>
            </a:r>
            <a:r>
              <a:rPr sz="1000" b="1" spc="-4" dirty="0">
                <a:latin typeface="Calibri"/>
                <a:cs typeface="Calibri"/>
              </a:rPr>
              <a:t>A</a:t>
            </a:r>
            <a:r>
              <a:rPr sz="1000" b="1" spc="4" dirty="0">
                <a:latin typeface="Calibri"/>
                <a:cs typeface="Calibri"/>
              </a:rPr>
              <a:t>B</a:t>
            </a:r>
            <a:r>
              <a:rPr sz="1000" b="1" spc="0" dirty="0">
                <a:latin typeface="Calibri"/>
                <a:cs typeface="Calibri"/>
              </a:rPr>
              <a:t>I</a:t>
            </a:r>
            <a:r>
              <a:rPr sz="1000" b="1" spc="9" dirty="0">
                <a:latin typeface="Calibri"/>
                <a:cs typeface="Calibri"/>
              </a:rPr>
              <a:t>L</a:t>
            </a:r>
            <a:r>
              <a:rPr sz="1000" b="1" spc="0" dirty="0">
                <a:latin typeface="Calibri"/>
                <a:cs typeface="Calibri"/>
              </a:rPr>
              <a:t>I</a:t>
            </a:r>
            <a:r>
              <a:rPr sz="1000" b="1" spc="4" dirty="0">
                <a:latin typeface="Calibri"/>
                <a:cs typeface="Calibri"/>
              </a:rPr>
              <a:t>D</a:t>
            </a:r>
            <a:r>
              <a:rPr sz="1000" b="1" spc="-4" dirty="0">
                <a:latin typeface="Calibri"/>
                <a:cs typeface="Calibri"/>
              </a:rPr>
              <a:t>A</a:t>
            </a:r>
            <a:r>
              <a:rPr sz="1000" b="1" spc="0" dirty="0">
                <a:latin typeface="Calibri"/>
                <a:cs typeface="Calibri"/>
              </a:rPr>
              <a:t>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93285" y="3252470"/>
            <a:ext cx="2665348" cy="230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460812" marR="1280626" algn="ctr">
              <a:lnSpc>
                <a:spcPct val="102030"/>
              </a:lnSpc>
              <a:spcBef>
                <a:spcPts val="7160"/>
              </a:spcBef>
            </a:pPr>
            <a:r>
              <a:rPr sz="1000" b="1" spc="4" dirty="0">
                <a:latin typeface="Calibri"/>
                <a:cs typeface="Calibri"/>
              </a:rPr>
              <a:t>JE</a:t>
            </a:r>
            <a:r>
              <a:rPr sz="1000" b="1" spc="0" dirty="0">
                <a:latin typeface="Calibri"/>
                <a:cs typeface="Calibri"/>
              </a:rPr>
              <a:t>FE</a:t>
            </a:r>
            <a:r>
              <a:rPr sz="1000" b="1" spc="-12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DE</a:t>
            </a:r>
            <a:r>
              <a:rPr sz="1000" b="1" spc="-6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ANÁL</a:t>
            </a:r>
            <a:r>
              <a:rPr sz="1000" b="1" spc="-4" dirty="0">
                <a:latin typeface="Calibri"/>
                <a:cs typeface="Calibri"/>
              </a:rPr>
              <a:t>IS</a:t>
            </a:r>
            <a:r>
              <a:rPr sz="1000" b="1" spc="0" dirty="0">
                <a:latin typeface="Calibri"/>
                <a:cs typeface="Calibri"/>
              </a:rPr>
              <a:t>IS PR</a:t>
            </a:r>
            <a:r>
              <a:rPr sz="1000" b="1" spc="4" dirty="0">
                <a:latin typeface="Calibri"/>
                <a:cs typeface="Calibri"/>
              </a:rPr>
              <a:t>E</a:t>
            </a:r>
            <a:r>
              <a:rPr sz="1000" b="1" spc="-4" dirty="0">
                <a:latin typeface="Calibri"/>
                <a:cs typeface="Calibri"/>
              </a:rPr>
              <a:t>S</a:t>
            </a:r>
            <a:r>
              <a:rPr sz="1000" b="1" spc="0" dirty="0">
                <a:latin typeface="Calibri"/>
                <a:cs typeface="Calibri"/>
              </a:rPr>
              <a:t>U</a:t>
            </a:r>
            <a:r>
              <a:rPr sz="1000" b="1" spc="-4" dirty="0">
                <a:latin typeface="Calibri"/>
                <a:cs typeface="Calibri"/>
              </a:rPr>
              <a:t>P</a:t>
            </a:r>
            <a:r>
              <a:rPr sz="1000" b="1" spc="0" dirty="0">
                <a:latin typeface="Calibri"/>
                <a:cs typeface="Calibri"/>
              </a:rPr>
              <a:t>U</a:t>
            </a:r>
            <a:r>
              <a:rPr sz="1000" b="1" spc="14" dirty="0">
                <a:latin typeface="Calibri"/>
                <a:cs typeface="Calibri"/>
              </a:rPr>
              <a:t>E</a:t>
            </a:r>
            <a:r>
              <a:rPr sz="1000" b="1" spc="-4" dirty="0">
                <a:latin typeface="Calibri"/>
                <a:cs typeface="Calibri"/>
              </a:rPr>
              <a:t>S</a:t>
            </a:r>
            <a:r>
              <a:rPr sz="1000" b="1" spc="0" dirty="0">
                <a:latin typeface="Calibri"/>
                <a:cs typeface="Calibri"/>
              </a:rPr>
              <a:t>T</a:t>
            </a:r>
            <a:r>
              <a:rPr sz="1000" b="1" spc="4" dirty="0">
                <a:latin typeface="Calibri"/>
                <a:cs typeface="Calibri"/>
              </a:rPr>
              <a:t>A</a:t>
            </a:r>
            <a:r>
              <a:rPr sz="1000" b="1" spc="0" dirty="0">
                <a:latin typeface="Calibri"/>
                <a:cs typeface="Calibri"/>
              </a:rPr>
              <a:t>L</a:t>
            </a:r>
            <a:endParaRPr sz="1000" dirty="0">
              <a:latin typeface="Calibri"/>
              <a:cs typeface="Calibri"/>
            </a:endParaRPr>
          </a:p>
          <a:p>
            <a:pPr marL="339440" marR="1081450" algn="ctr">
              <a:lnSpc>
                <a:spcPct val="102844"/>
              </a:lnSpc>
              <a:spcBef>
                <a:spcPts val="4042"/>
              </a:spcBef>
            </a:pPr>
            <a:r>
              <a:rPr sz="800" spc="0" dirty="0">
                <a:latin typeface="Calibri"/>
                <a:cs typeface="Calibri"/>
              </a:rPr>
              <a:t>SU</a:t>
            </a:r>
            <a:r>
              <a:rPr sz="800" spc="-4" dirty="0">
                <a:latin typeface="Calibri"/>
                <a:cs typeface="Calibri"/>
              </a:rPr>
              <a:t>P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VI</a:t>
            </a:r>
            <a:r>
              <a:rPr sz="800" spc="4" dirty="0">
                <a:latin typeface="Calibri"/>
                <a:cs typeface="Calibri"/>
              </a:rPr>
              <a:t>S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R</a:t>
            </a:r>
            <a:r>
              <a:rPr sz="800" spc="-4" dirty="0">
                <a:latin typeface="Calibri"/>
                <a:cs typeface="Calibri"/>
              </a:rPr>
              <a:t> 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-9" dirty="0">
                <a:latin typeface="Calibri"/>
                <a:cs typeface="Calibri"/>
              </a:rPr>
              <a:t> </a:t>
            </a:r>
            <a:r>
              <a:rPr sz="800" spc="4" dirty="0">
                <a:latin typeface="Calibri"/>
                <a:cs typeface="Calibri"/>
              </a:rPr>
              <a:t>P</a:t>
            </a:r>
            <a:r>
              <a:rPr sz="800" spc="-4" dirty="0">
                <a:latin typeface="Calibri"/>
                <a:cs typeface="Calibri"/>
              </a:rPr>
              <a:t>ROGR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M</a:t>
            </a:r>
            <a:r>
              <a:rPr sz="800" spc="0" dirty="0">
                <a:latin typeface="Calibri"/>
                <a:cs typeface="Calibri"/>
              </a:rPr>
              <a:t>AS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0" dirty="0">
                <a:latin typeface="Calibri"/>
                <a:cs typeface="Calibri"/>
              </a:rPr>
              <a:t>IN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DOR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S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8633" y="3252470"/>
            <a:ext cx="1782318" cy="230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140952" y="3252470"/>
            <a:ext cx="610107" cy="230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693285" y="5556415"/>
            <a:ext cx="1990851" cy="474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701408" y="5646968"/>
            <a:ext cx="1368298" cy="457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0032" marR="135548" indent="-355092">
              <a:lnSpc>
                <a:spcPct val="102539"/>
              </a:lnSpc>
              <a:spcBef>
                <a:spcPts val="434"/>
              </a:spcBef>
            </a:pPr>
            <a:r>
              <a:rPr sz="800" spc="0" dirty="0">
                <a:latin typeface="Calibri"/>
                <a:cs typeface="Calibri"/>
              </a:rPr>
              <a:t>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9" dirty="0">
                <a:latin typeface="Calibri"/>
                <a:cs typeface="Calibri"/>
              </a:rPr>
              <a:t> 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-9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-4" dirty="0">
                <a:latin typeface="Calibri"/>
                <a:cs typeface="Calibri"/>
              </a:rPr>
              <a:t>OR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ÍA </a:t>
            </a:r>
            <a:r>
              <a:rPr sz="800" spc="-4" dirty="0">
                <a:latin typeface="Calibri"/>
                <a:cs typeface="Calibri"/>
              </a:rPr>
              <a:t>B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N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S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52434" y="5556415"/>
            <a:ext cx="330326" cy="457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382761" y="5556415"/>
            <a:ext cx="1368298" cy="474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3012">
              <a:lnSpc>
                <a:spcPct val="101725"/>
              </a:lnSpc>
              <a:spcBef>
                <a:spcPts val="434"/>
              </a:spcBef>
            </a:pPr>
            <a:endParaRPr lang="es-MX" sz="800" spc="0" dirty="0">
              <a:latin typeface="Calibri"/>
              <a:cs typeface="Calibri"/>
            </a:endParaRPr>
          </a:p>
          <a:p>
            <a:pPr marL="223012">
              <a:lnSpc>
                <a:spcPct val="101725"/>
              </a:lnSpc>
              <a:spcBef>
                <a:spcPts val="434"/>
              </a:spcBef>
            </a:pPr>
            <a:r>
              <a:rPr sz="800" spc="0" dirty="0">
                <a:latin typeface="Calibri"/>
                <a:cs typeface="Calibri"/>
              </a:rPr>
              <a:t>AUXIL</a:t>
            </a:r>
            <a:r>
              <a:rPr sz="800" spc="-9" dirty="0">
                <a:latin typeface="Calibri"/>
                <a:cs typeface="Calibri"/>
              </a:rPr>
              <a:t>I</a:t>
            </a:r>
            <a:r>
              <a:rPr sz="800" spc="0" dirty="0">
                <a:latin typeface="Calibri"/>
                <a:cs typeface="Calibri"/>
              </a:rPr>
              <a:t>AR</a:t>
            </a:r>
            <a:r>
              <a:rPr sz="800" spc="-4" dirty="0">
                <a:latin typeface="Calibri"/>
                <a:cs typeface="Calibri"/>
              </a:rPr>
              <a:t> 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1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CHIVO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74136" y="2448991"/>
            <a:ext cx="2638298" cy="533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9485" marR="959231" algn="ctr">
              <a:lnSpc>
                <a:spcPct val="101725"/>
              </a:lnSpc>
              <a:spcBef>
                <a:spcPts val="445"/>
              </a:spcBef>
            </a:pPr>
            <a:endParaRPr lang="es-MX" sz="1200" b="1" spc="4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959485" marR="959231" algn="ctr">
              <a:lnSpc>
                <a:spcPct val="101725"/>
              </a:lnSpc>
              <a:spcBef>
                <a:spcPts val="445"/>
              </a:spcBef>
            </a:pPr>
            <a:r>
              <a:rPr sz="1200" b="1" spc="4" dirty="0">
                <a:latin typeface="Calibri"/>
                <a:cs typeface="Calibri"/>
              </a:rPr>
              <a:t>T</a:t>
            </a:r>
            <a:r>
              <a:rPr sz="1200" b="1" spc="-9" dirty="0">
                <a:latin typeface="Calibri"/>
                <a:cs typeface="Calibri"/>
              </a:rPr>
              <a:t>E</a:t>
            </a:r>
            <a:r>
              <a:rPr sz="1200" b="1" spc="0" dirty="0">
                <a:latin typeface="Calibri"/>
                <a:cs typeface="Calibri"/>
              </a:rPr>
              <a:t>SORE</a:t>
            </a:r>
            <a:r>
              <a:rPr sz="1200" b="1" spc="-14" dirty="0">
                <a:latin typeface="Calibri"/>
                <a:cs typeface="Calibri"/>
              </a:rPr>
              <a:t>R</a:t>
            </a:r>
            <a:r>
              <a:rPr sz="1200" b="1" spc="0" dirty="0">
                <a:latin typeface="Calibri"/>
                <a:cs typeface="Calibri"/>
              </a:rPr>
              <a:t>O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48"/>
          <p:cNvSpPr/>
          <p:nvPr/>
        </p:nvSpPr>
        <p:spPr>
          <a:xfrm>
            <a:off x="900430" y="862965"/>
            <a:ext cx="866775" cy="1028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67175" y="2866898"/>
            <a:ext cx="2639059" cy="716279"/>
          </a:xfrm>
          <a:custGeom>
            <a:avLst/>
            <a:gdLst/>
            <a:ahLst/>
            <a:cxnLst/>
            <a:rect l="l" t="t" r="r" b="b"/>
            <a:pathLst>
              <a:path w="2639059" h="716279">
                <a:moveTo>
                  <a:pt x="0" y="716279"/>
                </a:moveTo>
                <a:lnTo>
                  <a:pt x="2639059" y="716279"/>
                </a:lnTo>
                <a:lnTo>
                  <a:pt x="2639059" y="0"/>
                </a:lnTo>
                <a:lnTo>
                  <a:pt x="0" y="0"/>
                </a:lnTo>
                <a:lnTo>
                  <a:pt x="0" y="71627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76545" y="3590163"/>
            <a:ext cx="14604" cy="815339"/>
          </a:xfrm>
          <a:custGeom>
            <a:avLst/>
            <a:gdLst/>
            <a:ahLst/>
            <a:cxnLst/>
            <a:rect l="l" t="t" r="r" b="b"/>
            <a:pathLst>
              <a:path w="14604" h="815339">
                <a:moveTo>
                  <a:pt x="0" y="0"/>
                </a:moveTo>
                <a:lnTo>
                  <a:pt x="14604" y="81533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60245" y="4402836"/>
            <a:ext cx="6919595" cy="28575"/>
          </a:xfrm>
          <a:custGeom>
            <a:avLst/>
            <a:gdLst/>
            <a:ahLst/>
            <a:cxnLst/>
            <a:rect l="l" t="t" r="r" b="b"/>
            <a:pathLst>
              <a:path w="6919595" h="28575">
                <a:moveTo>
                  <a:pt x="0" y="28575"/>
                </a:moveTo>
                <a:lnTo>
                  <a:pt x="691959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63420" y="4428871"/>
            <a:ext cx="6350" cy="568324"/>
          </a:xfrm>
          <a:custGeom>
            <a:avLst/>
            <a:gdLst/>
            <a:ahLst/>
            <a:cxnLst/>
            <a:rect l="l" t="t" r="r" b="b"/>
            <a:pathLst>
              <a:path w="6350" h="568325">
                <a:moveTo>
                  <a:pt x="0" y="0"/>
                </a:moveTo>
                <a:lnTo>
                  <a:pt x="6350" y="5683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71900" y="4412996"/>
            <a:ext cx="6350" cy="568324"/>
          </a:xfrm>
          <a:custGeom>
            <a:avLst/>
            <a:gdLst/>
            <a:ahLst/>
            <a:cxnLst/>
            <a:rect l="l" t="t" r="r" b="b"/>
            <a:pathLst>
              <a:path w="6350" h="568325">
                <a:moveTo>
                  <a:pt x="0" y="0"/>
                </a:moveTo>
                <a:lnTo>
                  <a:pt x="6350" y="5683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61915" y="4407916"/>
            <a:ext cx="6985" cy="1426210"/>
          </a:xfrm>
          <a:custGeom>
            <a:avLst/>
            <a:gdLst/>
            <a:ahLst/>
            <a:cxnLst/>
            <a:rect l="l" t="t" r="r" b="b"/>
            <a:pathLst>
              <a:path w="6985" h="1426210">
                <a:moveTo>
                  <a:pt x="0" y="0"/>
                </a:moveTo>
                <a:lnTo>
                  <a:pt x="6985" y="14262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75715" y="4981956"/>
            <a:ext cx="1369060" cy="457834"/>
          </a:xfrm>
          <a:custGeom>
            <a:avLst/>
            <a:gdLst/>
            <a:ahLst/>
            <a:cxnLst/>
            <a:rect l="l" t="t" r="r" b="b"/>
            <a:pathLst>
              <a:path w="1369060" h="457835">
                <a:moveTo>
                  <a:pt x="0" y="457834"/>
                </a:moveTo>
                <a:lnTo>
                  <a:pt x="1369060" y="457834"/>
                </a:lnTo>
                <a:lnTo>
                  <a:pt x="1369060" y="0"/>
                </a:lnTo>
                <a:lnTo>
                  <a:pt x="0" y="0"/>
                </a:lnTo>
                <a:lnTo>
                  <a:pt x="0" y="4578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75715" y="4981956"/>
            <a:ext cx="1369060" cy="457834"/>
          </a:xfrm>
          <a:custGeom>
            <a:avLst/>
            <a:gdLst/>
            <a:ahLst/>
            <a:cxnLst/>
            <a:rect l="l" t="t" r="r" b="b"/>
            <a:pathLst>
              <a:path w="1369060" h="457835">
                <a:moveTo>
                  <a:pt x="0" y="457834"/>
                </a:moveTo>
                <a:lnTo>
                  <a:pt x="1369060" y="457834"/>
                </a:lnTo>
                <a:lnTo>
                  <a:pt x="1369060" y="0"/>
                </a:lnTo>
                <a:lnTo>
                  <a:pt x="0" y="0"/>
                </a:lnTo>
                <a:lnTo>
                  <a:pt x="0" y="45783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88004" y="4992116"/>
            <a:ext cx="1369059" cy="457835"/>
          </a:xfrm>
          <a:custGeom>
            <a:avLst/>
            <a:gdLst/>
            <a:ahLst/>
            <a:cxnLst/>
            <a:rect l="l" t="t" r="r" b="b"/>
            <a:pathLst>
              <a:path w="1369059" h="457835">
                <a:moveTo>
                  <a:pt x="0" y="457835"/>
                </a:moveTo>
                <a:lnTo>
                  <a:pt x="1369059" y="457835"/>
                </a:lnTo>
                <a:lnTo>
                  <a:pt x="1369059" y="0"/>
                </a:lnTo>
                <a:lnTo>
                  <a:pt x="0" y="0"/>
                </a:lnTo>
                <a:lnTo>
                  <a:pt x="0" y="45783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81830" y="5843524"/>
            <a:ext cx="1369060" cy="541019"/>
          </a:xfrm>
          <a:custGeom>
            <a:avLst/>
            <a:gdLst/>
            <a:ahLst/>
            <a:cxnLst/>
            <a:rect l="l" t="t" r="r" b="b"/>
            <a:pathLst>
              <a:path w="1369060" h="541020">
                <a:moveTo>
                  <a:pt x="0" y="541019"/>
                </a:moveTo>
                <a:lnTo>
                  <a:pt x="1369060" y="541019"/>
                </a:lnTo>
                <a:lnTo>
                  <a:pt x="1369060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5645" y="5475986"/>
            <a:ext cx="3810" cy="182880"/>
          </a:xfrm>
          <a:custGeom>
            <a:avLst/>
            <a:gdLst/>
            <a:ahLst/>
            <a:cxnLst/>
            <a:rect l="l" t="t" r="r" b="b"/>
            <a:pathLst>
              <a:path w="3810" h="182880">
                <a:moveTo>
                  <a:pt x="0" y="0"/>
                </a:moveTo>
                <a:lnTo>
                  <a:pt x="3810" y="1828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80465" y="5658866"/>
            <a:ext cx="1645920" cy="5714"/>
          </a:xfrm>
          <a:custGeom>
            <a:avLst/>
            <a:gdLst/>
            <a:ahLst/>
            <a:cxnLst/>
            <a:rect l="l" t="t" r="r" b="b"/>
            <a:pathLst>
              <a:path w="1645920" h="5714">
                <a:moveTo>
                  <a:pt x="0" y="5714"/>
                </a:moveTo>
                <a:lnTo>
                  <a:pt x="164592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80465" y="5658739"/>
            <a:ext cx="3809" cy="182880"/>
          </a:xfrm>
          <a:custGeom>
            <a:avLst/>
            <a:gdLst/>
            <a:ahLst/>
            <a:cxnLst/>
            <a:rect l="l" t="t" r="r" b="b"/>
            <a:pathLst>
              <a:path w="3809" h="182880">
                <a:moveTo>
                  <a:pt x="0" y="0"/>
                </a:moveTo>
                <a:lnTo>
                  <a:pt x="3809" y="18288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19400" y="5651246"/>
            <a:ext cx="3810" cy="182880"/>
          </a:xfrm>
          <a:custGeom>
            <a:avLst/>
            <a:gdLst/>
            <a:ahLst/>
            <a:cxnLst/>
            <a:rect l="l" t="t" r="r" b="b"/>
            <a:pathLst>
              <a:path w="3810" h="182879">
                <a:moveTo>
                  <a:pt x="0" y="0"/>
                </a:moveTo>
                <a:lnTo>
                  <a:pt x="3810" y="18287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86070" y="3982466"/>
            <a:ext cx="786129" cy="0"/>
          </a:xfrm>
          <a:custGeom>
            <a:avLst/>
            <a:gdLst/>
            <a:ahLst/>
            <a:cxnLst/>
            <a:rect l="l" t="t" r="r" b="b"/>
            <a:pathLst>
              <a:path w="786129">
                <a:moveTo>
                  <a:pt x="0" y="0"/>
                </a:moveTo>
                <a:lnTo>
                  <a:pt x="786129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82995" y="3756532"/>
            <a:ext cx="1369059" cy="457835"/>
          </a:xfrm>
          <a:custGeom>
            <a:avLst/>
            <a:gdLst/>
            <a:ahLst/>
            <a:cxnLst/>
            <a:rect l="l" t="t" r="r" b="b"/>
            <a:pathLst>
              <a:path w="1369059" h="457835">
                <a:moveTo>
                  <a:pt x="0" y="457835"/>
                </a:moveTo>
                <a:lnTo>
                  <a:pt x="1369059" y="457835"/>
                </a:lnTo>
                <a:lnTo>
                  <a:pt x="1369059" y="0"/>
                </a:lnTo>
                <a:lnTo>
                  <a:pt x="0" y="0"/>
                </a:lnTo>
                <a:lnTo>
                  <a:pt x="0" y="45783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28180" y="4400931"/>
            <a:ext cx="6350" cy="907415"/>
          </a:xfrm>
          <a:custGeom>
            <a:avLst/>
            <a:gdLst/>
            <a:ahLst/>
            <a:cxnLst/>
            <a:rect l="l" t="t" r="r" b="b"/>
            <a:pathLst>
              <a:path w="6350" h="907415">
                <a:moveTo>
                  <a:pt x="0" y="0"/>
                </a:moveTo>
                <a:lnTo>
                  <a:pt x="6350" y="90741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49365" y="5300726"/>
            <a:ext cx="1369060" cy="555625"/>
          </a:xfrm>
          <a:custGeom>
            <a:avLst/>
            <a:gdLst/>
            <a:ahLst/>
            <a:cxnLst/>
            <a:rect l="l" t="t" r="r" b="b"/>
            <a:pathLst>
              <a:path w="1369060" h="555625">
                <a:moveTo>
                  <a:pt x="0" y="555625"/>
                </a:moveTo>
                <a:lnTo>
                  <a:pt x="1369060" y="555625"/>
                </a:lnTo>
                <a:lnTo>
                  <a:pt x="136906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49365" y="5300726"/>
            <a:ext cx="1369060" cy="555625"/>
          </a:xfrm>
          <a:custGeom>
            <a:avLst/>
            <a:gdLst/>
            <a:ahLst/>
            <a:cxnLst/>
            <a:rect l="l" t="t" r="r" b="b"/>
            <a:pathLst>
              <a:path w="1369060" h="555625">
                <a:moveTo>
                  <a:pt x="0" y="555625"/>
                </a:moveTo>
                <a:lnTo>
                  <a:pt x="1369060" y="555625"/>
                </a:lnTo>
                <a:lnTo>
                  <a:pt x="1369060" y="0"/>
                </a:lnTo>
                <a:lnTo>
                  <a:pt x="0" y="0"/>
                </a:lnTo>
                <a:lnTo>
                  <a:pt x="0" y="5556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57209" y="5331841"/>
            <a:ext cx="1369059" cy="555625"/>
          </a:xfrm>
          <a:custGeom>
            <a:avLst/>
            <a:gdLst/>
            <a:ahLst/>
            <a:cxnLst/>
            <a:rect l="l" t="t" r="r" b="b"/>
            <a:pathLst>
              <a:path w="1369059" h="555625">
                <a:moveTo>
                  <a:pt x="0" y="555624"/>
                </a:moveTo>
                <a:lnTo>
                  <a:pt x="1369059" y="555624"/>
                </a:lnTo>
                <a:lnTo>
                  <a:pt x="1369059" y="0"/>
                </a:lnTo>
                <a:lnTo>
                  <a:pt x="0" y="0"/>
                </a:lnTo>
                <a:lnTo>
                  <a:pt x="0" y="55562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884285" y="4393946"/>
            <a:ext cx="12700" cy="927734"/>
          </a:xfrm>
          <a:custGeom>
            <a:avLst/>
            <a:gdLst/>
            <a:ahLst/>
            <a:cxnLst/>
            <a:rect l="l" t="t" r="r" b="b"/>
            <a:pathLst>
              <a:path w="12700" h="927734">
                <a:moveTo>
                  <a:pt x="0" y="0"/>
                </a:moveTo>
                <a:lnTo>
                  <a:pt x="12700" y="92773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2125" y="5880481"/>
            <a:ext cx="1369060" cy="518794"/>
          </a:xfrm>
          <a:custGeom>
            <a:avLst/>
            <a:gdLst/>
            <a:ahLst/>
            <a:cxnLst/>
            <a:rect l="l" t="t" r="r" b="b"/>
            <a:pathLst>
              <a:path w="1369060" h="518795">
                <a:moveTo>
                  <a:pt x="0" y="518795"/>
                </a:moveTo>
                <a:lnTo>
                  <a:pt x="1369060" y="518795"/>
                </a:lnTo>
                <a:lnTo>
                  <a:pt x="1369060" y="0"/>
                </a:lnTo>
                <a:lnTo>
                  <a:pt x="0" y="0"/>
                </a:lnTo>
                <a:lnTo>
                  <a:pt x="0" y="51879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38045" y="5872861"/>
            <a:ext cx="1369059" cy="526414"/>
          </a:xfrm>
          <a:custGeom>
            <a:avLst/>
            <a:gdLst/>
            <a:ahLst/>
            <a:cxnLst/>
            <a:rect l="l" t="t" r="r" b="b"/>
            <a:pathLst>
              <a:path w="1369059" h="526414">
                <a:moveTo>
                  <a:pt x="0" y="526414"/>
                </a:moveTo>
                <a:lnTo>
                  <a:pt x="1369059" y="526414"/>
                </a:lnTo>
                <a:lnTo>
                  <a:pt x="1369059" y="0"/>
                </a:lnTo>
                <a:lnTo>
                  <a:pt x="0" y="0"/>
                </a:lnTo>
                <a:lnTo>
                  <a:pt x="0" y="52641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32729" y="708015"/>
            <a:ext cx="328980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98778" y="2204863"/>
            <a:ext cx="14893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DIRE</a:t>
            </a:r>
            <a:r>
              <a:rPr sz="2000" b="1" spc="-4" dirty="0">
                <a:latin typeface="Arial"/>
                <a:cs typeface="Arial"/>
              </a:rPr>
              <a:t>C</a:t>
            </a:r>
            <a:r>
              <a:rPr sz="2000" b="1" spc="0" dirty="0">
                <a:latin typeface="Arial"/>
                <a:cs typeface="Arial"/>
              </a:rPr>
              <a:t>CI</a:t>
            </a:r>
            <a:r>
              <a:rPr sz="2000" b="1" spc="-9" dirty="0">
                <a:latin typeface="Arial"/>
                <a:cs typeface="Arial"/>
              </a:rPr>
              <a:t>Ó</a:t>
            </a:r>
            <a:r>
              <a:rPr sz="2000" b="1" spc="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95285" y="2204863"/>
            <a:ext cx="4170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19399" y="2204863"/>
            <a:ext cx="206859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INV</a:t>
            </a:r>
            <a:r>
              <a:rPr sz="2000" b="1" spc="-9" dirty="0">
                <a:latin typeface="Arial"/>
                <a:cs typeface="Arial"/>
              </a:rPr>
              <a:t>E</a:t>
            </a:r>
            <a:r>
              <a:rPr sz="2000" b="1" spc="0" dirty="0">
                <a:latin typeface="Arial"/>
                <a:cs typeface="Arial"/>
              </a:rPr>
              <a:t>S</a:t>
            </a:r>
            <a:r>
              <a:rPr sz="2000" b="1" spc="4" dirty="0">
                <a:latin typeface="Arial"/>
                <a:cs typeface="Arial"/>
              </a:rPr>
              <a:t>T</a:t>
            </a:r>
            <a:r>
              <a:rPr sz="2000" b="1" spc="-19" dirty="0">
                <a:latin typeface="Arial"/>
                <a:cs typeface="Arial"/>
              </a:rPr>
              <a:t>I</a:t>
            </a:r>
            <a:r>
              <a:rPr sz="2000" b="1" spc="0" dirty="0">
                <a:latin typeface="Arial"/>
                <a:cs typeface="Arial"/>
              </a:rPr>
              <a:t>GACIÓN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95166" y="2204863"/>
            <a:ext cx="23333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34403" y="2204863"/>
            <a:ext cx="175770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-9" dirty="0">
                <a:latin typeface="Arial"/>
                <a:cs typeface="Arial"/>
              </a:rPr>
              <a:t>E</a:t>
            </a:r>
            <a:r>
              <a:rPr sz="2000" b="1" spc="0" dirty="0">
                <a:latin typeface="Arial"/>
                <a:cs typeface="Arial"/>
              </a:rPr>
              <a:t>STA</a:t>
            </a:r>
            <a:r>
              <a:rPr sz="2000" b="1" spc="9" dirty="0">
                <a:latin typeface="Arial"/>
                <a:cs typeface="Arial"/>
              </a:rPr>
              <a:t>D</a:t>
            </a:r>
            <a:r>
              <a:rPr sz="2000" b="1" spc="-4" dirty="0">
                <a:latin typeface="Arial"/>
                <a:cs typeface="Arial"/>
              </a:rPr>
              <a:t>Í</a:t>
            </a:r>
            <a:r>
              <a:rPr sz="2000" b="1" spc="-14" dirty="0">
                <a:latin typeface="Arial"/>
                <a:cs typeface="Arial"/>
              </a:rPr>
              <a:t>S</a:t>
            </a:r>
            <a:r>
              <a:rPr sz="2000" b="1" spc="9" dirty="0">
                <a:latin typeface="Arial"/>
                <a:cs typeface="Arial"/>
              </a:rPr>
              <a:t>T</a:t>
            </a:r>
            <a:r>
              <a:rPr sz="2000" b="1" spc="0" dirty="0">
                <a:latin typeface="Arial"/>
                <a:cs typeface="Arial"/>
              </a:rPr>
              <a:t>I</a:t>
            </a:r>
            <a:r>
              <a:rPr sz="2000" b="1" spc="-9" dirty="0">
                <a:latin typeface="Arial"/>
                <a:cs typeface="Arial"/>
              </a:rPr>
              <a:t>C</a:t>
            </a:r>
            <a:r>
              <a:rPr sz="2000" b="1" spc="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98520" y="2204863"/>
            <a:ext cx="174307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L</a:t>
            </a:r>
            <a:r>
              <a:rPr sz="2000" b="1" spc="-9" dirty="0">
                <a:latin typeface="Arial"/>
                <a:cs typeface="Arial"/>
              </a:rPr>
              <a:t>E</a:t>
            </a:r>
            <a:r>
              <a:rPr sz="2000" b="1" spc="0" dirty="0">
                <a:latin typeface="Arial"/>
                <a:cs typeface="Arial"/>
              </a:rPr>
              <a:t>GI</a:t>
            </a:r>
            <a:r>
              <a:rPr sz="2000" b="1" spc="-9" dirty="0">
                <a:latin typeface="Arial"/>
                <a:cs typeface="Arial"/>
              </a:rPr>
              <a:t>S</a:t>
            </a:r>
            <a:r>
              <a:rPr sz="2000" b="1" spc="0" dirty="0">
                <a:latin typeface="Arial"/>
                <a:cs typeface="Arial"/>
              </a:rPr>
              <a:t>L</a:t>
            </a:r>
            <a:r>
              <a:rPr sz="2000" b="1" spc="-9" dirty="0">
                <a:latin typeface="Arial"/>
                <a:cs typeface="Arial"/>
              </a:rPr>
              <a:t>A</a:t>
            </a:r>
            <a:r>
              <a:rPr sz="2000" b="1" spc="9" dirty="0">
                <a:latin typeface="Arial"/>
                <a:cs typeface="Arial"/>
              </a:rPr>
              <a:t>T</a:t>
            </a:r>
            <a:r>
              <a:rPr sz="2000" b="1" spc="0" dirty="0">
                <a:latin typeface="Arial"/>
                <a:cs typeface="Arial"/>
              </a:rPr>
              <a:t>I</a:t>
            </a:r>
            <a:r>
              <a:rPr sz="2000" b="1" spc="-9" dirty="0">
                <a:latin typeface="Arial"/>
                <a:cs typeface="Arial"/>
              </a:rPr>
              <a:t>V</a:t>
            </a:r>
            <a:r>
              <a:rPr sz="2000" b="1" spc="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09741" y="6465105"/>
            <a:ext cx="3102477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4185" marR="374387" algn="ctr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</a:t>
            </a:r>
            <a:r>
              <a:rPr sz="1000" spc="-4" dirty="0">
                <a:latin typeface="Cambria"/>
                <a:cs typeface="Cambria"/>
              </a:rPr>
              <a:t>O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DI</a:t>
            </a:r>
            <a:r>
              <a:rPr sz="1000" spc="4" dirty="0">
                <a:latin typeface="Cambria"/>
                <a:cs typeface="Cambria"/>
              </a:rPr>
              <a:t>NA</a:t>
            </a:r>
            <a:r>
              <a:rPr sz="1000" spc="0" dirty="0">
                <a:latin typeface="Cambria"/>
                <a:cs typeface="Cambria"/>
              </a:rPr>
              <a:t>DOR</a:t>
            </a:r>
            <a:r>
              <a:rPr sz="1000" spc="-67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ECU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9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HU</a:t>
            </a:r>
            <a:r>
              <a:rPr sz="1000" spc="4" dirty="0">
                <a:latin typeface="Cambria"/>
                <a:cs typeface="Cambria"/>
              </a:rPr>
              <a:t>MAN</a:t>
            </a:r>
            <a:r>
              <a:rPr sz="1000" spc="9" dirty="0">
                <a:latin typeface="Cambria"/>
                <a:cs typeface="Cambria"/>
              </a:rPr>
              <a:t>O</a:t>
            </a:r>
            <a:r>
              <a:rPr sz="1000" spc="0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0</a:t>
            </a:r>
            <a:r>
              <a:rPr sz="900" spc="-4" dirty="0">
                <a:latin typeface="Cambria"/>
                <a:cs typeface="Cambria"/>
              </a:rPr>
              <a:t>8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gzes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i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r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gob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b="1" spc="0" dirty="0">
                <a:latin typeface="Cambria"/>
                <a:cs typeface="Cambria"/>
              </a:rPr>
              <a:t>Al</a:t>
            </a:r>
            <a:r>
              <a:rPr sz="1000" b="1" spc="-9" dirty="0">
                <a:latin typeface="Cambria"/>
                <a:cs typeface="Cambria"/>
              </a:rPr>
              <a:t> </a:t>
            </a:r>
            <a:r>
              <a:rPr lang="es-MX" sz="1000" b="1" spc="0" dirty="0">
                <a:latin typeface="Cambria"/>
                <a:cs typeface="Cambria"/>
              </a:rPr>
              <a:t>30 de junio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8045" y="5872861"/>
            <a:ext cx="1369059" cy="5264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42112">
              <a:lnSpc>
                <a:spcPct val="101725"/>
              </a:lnSpc>
            </a:pPr>
            <a:r>
              <a:rPr sz="800" spc="0" dirty="0">
                <a:latin typeface="Calibri"/>
                <a:cs typeface="Calibri"/>
              </a:rPr>
              <a:t>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B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B</a:t>
            </a:r>
            <a:r>
              <a:rPr sz="800" spc="0" dirty="0">
                <a:latin typeface="Calibri"/>
                <a:cs typeface="Calibri"/>
              </a:rPr>
              <a:t>LI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-9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125" y="5880481"/>
            <a:ext cx="1369060" cy="518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60147">
              <a:lnSpc>
                <a:spcPct val="101725"/>
              </a:lnSpc>
            </a:pP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N</a:t>
            </a:r>
            <a:r>
              <a:rPr sz="800" spc="0" dirty="0">
                <a:latin typeface="Calibri"/>
                <a:cs typeface="Calibri"/>
              </a:rPr>
              <a:t>ALI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B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-4" dirty="0">
                <a:latin typeface="Calibri"/>
                <a:cs typeface="Calibri"/>
              </a:rPr>
              <a:t>B</a:t>
            </a:r>
            <a:r>
              <a:rPr sz="800" spc="0" dirty="0">
                <a:latin typeface="Calibri"/>
                <a:cs typeface="Calibri"/>
              </a:rPr>
              <a:t>LI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-9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81830" y="5843524"/>
            <a:ext cx="1369060" cy="541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9"/>
              </a:spcBef>
            </a:pPr>
            <a:endParaRPr sz="900"/>
          </a:p>
          <a:p>
            <a:pPr marL="499237" marR="129875" indent="-352043">
              <a:lnSpc>
                <a:spcPts val="969"/>
              </a:lnSpc>
              <a:spcBef>
                <a:spcPts val="48"/>
              </a:spcBef>
            </a:pPr>
            <a:r>
              <a:rPr sz="800" spc="0" dirty="0">
                <a:latin typeface="Calibri"/>
                <a:cs typeface="Calibri"/>
              </a:rPr>
              <a:t>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L</a:t>
            </a:r>
            <a:r>
              <a:rPr sz="800" spc="-4" dirty="0">
                <a:latin typeface="Calibri"/>
                <a:cs typeface="Calibri"/>
              </a:rPr>
              <a:t> D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4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IO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-4" dirty="0">
                <a:latin typeface="Calibri"/>
                <a:cs typeface="Calibri"/>
              </a:rPr>
              <a:t>B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T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57209" y="5331841"/>
            <a:ext cx="1369059" cy="555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166624">
              <a:lnSpc>
                <a:spcPct val="101725"/>
              </a:lnSpc>
            </a:pPr>
            <a:r>
              <a:rPr sz="800" spc="0" dirty="0">
                <a:latin typeface="Calibri"/>
                <a:cs typeface="Calibri"/>
              </a:rPr>
              <a:t>INVE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IGAD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R</a:t>
            </a:r>
            <a:r>
              <a:rPr sz="800" spc="-4" dirty="0">
                <a:latin typeface="Calibri"/>
                <a:cs typeface="Calibri"/>
              </a:rPr>
              <a:t> J</a:t>
            </a:r>
            <a:r>
              <a:rPr sz="800" spc="0" dirty="0">
                <a:latin typeface="Calibri"/>
                <a:cs typeface="Calibri"/>
              </a:rPr>
              <a:t>U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ÍDI</a:t>
            </a:r>
            <a:r>
              <a:rPr sz="800" spc="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9365" y="5300726"/>
            <a:ext cx="1369060" cy="555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165100">
              <a:lnSpc>
                <a:spcPct val="101725"/>
              </a:lnSpc>
            </a:pPr>
            <a:r>
              <a:rPr sz="800" spc="0" dirty="0">
                <a:latin typeface="Calibri"/>
                <a:cs typeface="Calibri"/>
              </a:rPr>
              <a:t>INVE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IGAD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R</a:t>
            </a:r>
            <a:r>
              <a:rPr sz="800" spc="-4" dirty="0">
                <a:latin typeface="Calibri"/>
                <a:cs typeface="Calibri"/>
              </a:rPr>
              <a:t> J</a:t>
            </a:r>
            <a:r>
              <a:rPr sz="800" spc="0" dirty="0">
                <a:latin typeface="Calibri"/>
                <a:cs typeface="Calibri"/>
              </a:rPr>
              <a:t>U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0" dirty="0">
                <a:latin typeface="Calibri"/>
                <a:cs typeface="Calibri"/>
              </a:rPr>
              <a:t>ÍDI</a:t>
            </a:r>
            <a:r>
              <a:rPr sz="800" spc="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88005" y="4992116"/>
            <a:ext cx="1369059" cy="45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8"/>
              </a:spcBef>
            </a:pPr>
            <a:endParaRPr sz="900"/>
          </a:p>
          <a:p>
            <a:pPr marL="228854">
              <a:lnSpc>
                <a:spcPct val="101725"/>
              </a:lnSpc>
            </a:pPr>
            <a:r>
              <a:rPr sz="1000" b="1" spc="4" dirty="0">
                <a:latin typeface="Calibri"/>
                <a:cs typeface="Calibri"/>
              </a:rPr>
              <a:t>JE</a:t>
            </a:r>
            <a:r>
              <a:rPr sz="1000" b="1" spc="0" dirty="0">
                <a:latin typeface="Calibri"/>
                <a:cs typeface="Calibri"/>
              </a:rPr>
              <a:t>FE</a:t>
            </a:r>
            <a:r>
              <a:rPr sz="1000" b="1" spc="-12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DE</a:t>
            </a:r>
            <a:r>
              <a:rPr sz="1000" b="1" spc="-1" dirty="0">
                <a:latin typeface="Calibri"/>
                <a:cs typeface="Calibri"/>
              </a:rPr>
              <a:t> </a:t>
            </a:r>
            <a:r>
              <a:rPr sz="1000" b="1" spc="-4" dirty="0">
                <a:latin typeface="Calibri"/>
                <a:cs typeface="Calibri"/>
              </a:rPr>
              <a:t>A</a:t>
            </a:r>
            <a:r>
              <a:rPr sz="1000" b="1" spc="0" dirty="0">
                <a:latin typeface="Calibri"/>
                <a:cs typeface="Calibri"/>
              </a:rPr>
              <a:t>RC</a:t>
            </a:r>
            <a:r>
              <a:rPr sz="1000" b="1" spc="-4" dirty="0">
                <a:latin typeface="Calibri"/>
                <a:cs typeface="Calibri"/>
              </a:rPr>
              <a:t>H</a:t>
            </a:r>
            <a:r>
              <a:rPr sz="1000" b="1" spc="0" dirty="0">
                <a:latin typeface="Calibri"/>
                <a:cs typeface="Calibri"/>
              </a:rPr>
              <a:t>IVO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5715" y="4981956"/>
            <a:ext cx="1369060" cy="457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4"/>
              </a:spcBef>
            </a:pPr>
            <a:endParaRPr sz="900"/>
          </a:p>
          <a:p>
            <a:pPr marL="163194">
              <a:lnSpc>
                <a:spcPct val="101725"/>
              </a:lnSpc>
            </a:pPr>
            <a:r>
              <a:rPr sz="1000" b="1" spc="4" dirty="0">
                <a:latin typeface="Calibri"/>
                <a:cs typeface="Calibri"/>
              </a:rPr>
              <a:t>JE</a:t>
            </a:r>
            <a:r>
              <a:rPr sz="1000" b="1" spc="0" dirty="0">
                <a:latin typeface="Calibri"/>
                <a:cs typeface="Calibri"/>
              </a:rPr>
              <a:t>FE</a:t>
            </a:r>
            <a:r>
              <a:rPr sz="1000" b="1" spc="-12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DE</a:t>
            </a:r>
            <a:r>
              <a:rPr sz="1000" b="1" spc="-1" dirty="0">
                <a:latin typeface="Calibri"/>
                <a:cs typeface="Calibri"/>
              </a:rPr>
              <a:t> </a:t>
            </a:r>
            <a:r>
              <a:rPr sz="1000" b="1" spc="4" dirty="0">
                <a:latin typeface="Calibri"/>
                <a:cs typeface="Calibri"/>
              </a:rPr>
              <a:t>B</a:t>
            </a:r>
            <a:r>
              <a:rPr sz="1000" b="1" spc="0" dirty="0">
                <a:latin typeface="Calibri"/>
                <a:cs typeface="Calibri"/>
              </a:rPr>
              <a:t>I</a:t>
            </a:r>
            <a:r>
              <a:rPr sz="1000" b="1" spc="4" dirty="0">
                <a:latin typeface="Calibri"/>
                <a:cs typeface="Calibri"/>
              </a:rPr>
              <a:t>B</a:t>
            </a:r>
            <a:r>
              <a:rPr sz="1000" b="1" spc="0" dirty="0">
                <a:latin typeface="Calibri"/>
                <a:cs typeface="Calibri"/>
              </a:rPr>
              <a:t>LIOT</a:t>
            </a:r>
            <a:r>
              <a:rPr sz="1000" b="1" spc="4" dirty="0">
                <a:latin typeface="Calibri"/>
                <a:cs typeface="Calibri"/>
              </a:rPr>
              <a:t>E</a:t>
            </a:r>
            <a:r>
              <a:rPr sz="1000" b="1" spc="0" dirty="0">
                <a:latin typeface="Calibri"/>
                <a:cs typeface="Calibri"/>
              </a:rPr>
              <a:t>CA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6070" y="3756532"/>
            <a:ext cx="796925" cy="2259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182995" y="3756532"/>
            <a:ext cx="1369059" cy="45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433577">
              <a:lnSpc>
                <a:spcPct val="101725"/>
              </a:lnSpc>
            </a:pPr>
            <a:r>
              <a:rPr sz="800" spc="0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E</a:t>
            </a: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14" dirty="0">
                <a:latin typeface="Calibri"/>
                <a:cs typeface="Calibri"/>
              </a:rPr>
              <a:t>R</a:t>
            </a:r>
            <a:r>
              <a:rPr sz="800" spc="4" dirty="0">
                <a:latin typeface="Calibri"/>
                <a:cs typeface="Calibri"/>
              </a:rPr>
              <a:t>ET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-4" dirty="0">
                <a:latin typeface="Calibri"/>
                <a:cs typeface="Calibri"/>
              </a:rPr>
              <a:t>R</a:t>
            </a:r>
            <a:r>
              <a:rPr sz="800" spc="-9" dirty="0">
                <a:latin typeface="Calibri"/>
                <a:cs typeface="Calibri"/>
              </a:rPr>
              <a:t>I</a:t>
            </a:r>
            <a:r>
              <a:rPr sz="800" spc="0" dirty="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86070" y="3982466"/>
            <a:ext cx="796925" cy="231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067175" y="2866898"/>
            <a:ext cx="2639059" cy="716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"/>
              </a:spcBef>
            </a:pPr>
            <a:endParaRPr sz="800"/>
          </a:p>
          <a:p>
            <a:pPr marL="494791" marR="291139" indent="-176783">
              <a:lnSpc>
                <a:spcPct val="101725"/>
              </a:lnSpc>
            </a:pPr>
            <a:r>
              <a:rPr sz="1200" b="1" spc="0" dirty="0">
                <a:latin typeface="Calibri"/>
                <a:cs typeface="Calibri"/>
              </a:rPr>
              <a:t>DI</a:t>
            </a:r>
            <a:r>
              <a:rPr sz="1200" b="1" spc="-4" dirty="0">
                <a:latin typeface="Calibri"/>
                <a:cs typeface="Calibri"/>
              </a:rPr>
              <a:t>R</a:t>
            </a:r>
            <a:r>
              <a:rPr sz="1200" b="1" spc="0" dirty="0">
                <a:latin typeface="Calibri"/>
                <a:cs typeface="Calibri"/>
              </a:rPr>
              <a:t>EC</a:t>
            </a:r>
            <a:r>
              <a:rPr sz="1200" b="1" spc="4" dirty="0">
                <a:latin typeface="Calibri"/>
                <a:cs typeface="Calibri"/>
              </a:rPr>
              <a:t>TO</a:t>
            </a:r>
            <a:r>
              <a:rPr sz="1200" b="1" spc="0" dirty="0">
                <a:latin typeface="Calibri"/>
                <a:cs typeface="Calibri"/>
              </a:rPr>
              <a:t>R DE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0" dirty="0">
                <a:latin typeface="Calibri"/>
                <a:cs typeface="Calibri"/>
              </a:rPr>
              <a:t>NVE</a:t>
            </a:r>
            <a:r>
              <a:rPr sz="1200" b="1" spc="-14" dirty="0">
                <a:latin typeface="Calibri"/>
                <a:cs typeface="Calibri"/>
              </a:rPr>
              <a:t>S</a:t>
            </a:r>
            <a:r>
              <a:rPr sz="1200" b="1" spc="4" dirty="0">
                <a:latin typeface="Calibri"/>
                <a:cs typeface="Calibri"/>
              </a:rPr>
              <a:t>TI</a:t>
            </a:r>
            <a:r>
              <a:rPr sz="1200" b="1" spc="-9" dirty="0">
                <a:latin typeface="Calibri"/>
                <a:cs typeface="Calibri"/>
              </a:rPr>
              <a:t>G</a:t>
            </a:r>
            <a:r>
              <a:rPr sz="1200" b="1" spc="4" dirty="0">
                <a:latin typeface="Calibri"/>
                <a:cs typeface="Calibri"/>
              </a:rPr>
              <a:t>A</a:t>
            </a:r>
            <a:r>
              <a:rPr sz="1200" b="1" spc="0" dirty="0">
                <a:latin typeface="Calibri"/>
                <a:cs typeface="Calibri"/>
              </a:rPr>
              <a:t>C</a:t>
            </a:r>
            <a:r>
              <a:rPr sz="1200" b="1" spc="4" dirty="0">
                <a:latin typeface="Calibri"/>
                <a:cs typeface="Calibri"/>
              </a:rPr>
              <a:t>IÓ</a:t>
            </a:r>
            <a:r>
              <a:rPr sz="1200" b="1" spc="0" dirty="0">
                <a:latin typeface="Calibri"/>
                <a:cs typeface="Calibri"/>
              </a:rPr>
              <a:t>N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Y ES</a:t>
            </a:r>
            <a:r>
              <a:rPr sz="1200" b="1" spc="4" dirty="0">
                <a:latin typeface="Calibri"/>
                <a:cs typeface="Calibri"/>
              </a:rPr>
              <a:t>TA</a:t>
            </a:r>
            <a:r>
              <a:rPr sz="1200" b="1" spc="0" dirty="0">
                <a:latin typeface="Calibri"/>
                <a:cs typeface="Calibri"/>
              </a:rPr>
              <a:t>DÍS</a:t>
            </a:r>
            <a:r>
              <a:rPr sz="1200" b="1" spc="-9" dirty="0">
                <a:latin typeface="Calibri"/>
                <a:cs typeface="Calibri"/>
              </a:rPr>
              <a:t>T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0" dirty="0">
                <a:latin typeface="Calibri"/>
                <a:cs typeface="Calibri"/>
              </a:rPr>
              <a:t>CA</a:t>
            </a:r>
            <a:r>
              <a:rPr sz="1200" b="1" spc="4" dirty="0">
                <a:latin typeface="Calibri"/>
                <a:cs typeface="Calibri"/>
              </a:rPr>
              <a:t> </a:t>
            </a:r>
            <a:r>
              <a:rPr sz="1200" b="1" spc="-4" dirty="0">
                <a:latin typeface="Calibri"/>
                <a:cs typeface="Calibri"/>
              </a:rPr>
              <a:t>L</a:t>
            </a:r>
            <a:r>
              <a:rPr sz="1200" b="1" spc="0" dirty="0">
                <a:latin typeface="Calibri"/>
                <a:cs typeface="Calibri"/>
              </a:rPr>
              <a:t>E</a:t>
            </a:r>
            <a:r>
              <a:rPr sz="1200" b="1" spc="4" dirty="0">
                <a:latin typeface="Calibri"/>
                <a:cs typeface="Calibri"/>
              </a:rPr>
              <a:t>GI</a:t>
            </a:r>
            <a:r>
              <a:rPr sz="1200" b="1" spc="0" dirty="0">
                <a:latin typeface="Calibri"/>
                <a:cs typeface="Calibri"/>
              </a:rPr>
              <a:t>S</a:t>
            </a:r>
            <a:r>
              <a:rPr sz="1200" b="1" spc="-4" dirty="0">
                <a:latin typeface="Calibri"/>
                <a:cs typeface="Calibri"/>
              </a:rPr>
              <a:t>L</a:t>
            </a:r>
            <a:r>
              <a:rPr sz="1200" b="1" spc="4" dirty="0">
                <a:latin typeface="Calibri"/>
                <a:cs typeface="Calibri"/>
              </a:rPr>
              <a:t>A</a:t>
            </a:r>
            <a:r>
              <a:rPr sz="1200" b="1" spc="-4" dirty="0">
                <a:latin typeface="Calibri"/>
                <a:cs typeface="Calibri"/>
              </a:rPr>
              <a:t>T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-14" dirty="0">
                <a:latin typeface="Calibri"/>
                <a:cs typeface="Calibri"/>
              </a:rPr>
              <a:t>V</a:t>
            </a:r>
            <a:r>
              <a:rPr sz="1200" b="1" spc="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ject 100"/>
          <p:cNvSpPr/>
          <p:nvPr/>
        </p:nvSpPr>
        <p:spPr>
          <a:xfrm>
            <a:off x="900430" y="746125"/>
            <a:ext cx="866775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87400" y="4235069"/>
            <a:ext cx="1369060" cy="511809"/>
          </a:xfrm>
          <a:custGeom>
            <a:avLst/>
            <a:gdLst/>
            <a:ahLst/>
            <a:cxnLst/>
            <a:rect l="l" t="t" r="r" b="b"/>
            <a:pathLst>
              <a:path w="1369060" h="511809">
                <a:moveTo>
                  <a:pt x="0" y="511809"/>
                </a:moveTo>
                <a:lnTo>
                  <a:pt x="1369060" y="511809"/>
                </a:lnTo>
                <a:lnTo>
                  <a:pt x="1369060" y="0"/>
                </a:lnTo>
                <a:lnTo>
                  <a:pt x="0" y="0"/>
                </a:lnTo>
                <a:lnTo>
                  <a:pt x="0" y="5118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87400" y="4235069"/>
            <a:ext cx="1369060" cy="511809"/>
          </a:xfrm>
          <a:custGeom>
            <a:avLst/>
            <a:gdLst/>
            <a:ahLst/>
            <a:cxnLst/>
            <a:rect l="l" t="t" r="r" b="b"/>
            <a:pathLst>
              <a:path w="1369060" h="511809">
                <a:moveTo>
                  <a:pt x="0" y="511809"/>
                </a:moveTo>
                <a:lnTo>
                  <a:pt x="1369060" y="511809"/>
                </a:lnTo>
                <a:lnTo>
                  <a:pt x="1369060" y="0"/>
                </a:lnTo>
                <a:lnTo>
                  <a:pt x="0" y="0"/>
                </a:lnTo>
                <a:lnTo>
                  <a:pt x="0" y="51180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87400" y="5317617"/>
            <a:ext cx="1369060" cy="533400"/>
          </a:xfrm>
          <a:custGeom>
            <a:avLst/>
            <a:gdLst/>
            <a:ahLst/>
            <a:cxnLst/>
            <a:rect l="l" t="t" r="r" b="b"/>
            <a:pathLst>
              <a:path w="1369060" h="533400">
                <a:moveTo>
                  <a:pt x="0" y="533399"/>
                </a:moveTo>
                <a:lnTo>
                  <a:pt x="1369060" y="533399"/>
                </a:lnTo>
                <a:lnTo>
                  <a:pt x="1369060" y="0"/>
                </a:lnTo>
                <a:lnTo>
                  <a:pt x="0" y="0"/>
                </a:lnTo>
                <a:lnTo>
                  <a:pt x="0" y="533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87400" y="5317617"/>
            <a:ext cx="1369060" cy="533400"/>
          </a:xfrm>
          <a:custGeom>
            <a:avLst/>
            <a:gdLst/>
            <a:ahLst/>
            <a:cxnLst/>
            <a:rect l="l" t="t" r="r" b="b"/>
            <a:pathLst>
              <a:path w="1369060" h="533400">
                <a:moveTo>
                  <a:pt x="0" y="533399"/>
                </a:moveTo>
                <a:lnTo>
                  <a:pt x="1369060" y="533399"/>
                </a:lnTo>
                <a:lnTo>
                  <a:pt x="1369060" y="0"/>
                </a:lnTo>
                <a:lnTo>
                  <a:pt x="0" y="0"/>
                </a:lnTo>
                <a:lnTo>
                  <a:pt x="0" y="53339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94857" y="839079"/>
            <a:ext cx="328980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16582" y="1556782"/>
            <a:ext cx="171684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S</a:t>
            </a:r>
            <a:r>
              <a:rPr sz="2000" b="1" spc="-9" dirty="0">
                <a:latin typeface="Arial"/>
                <a:cs typeface="Arial"/>
              </a:rPr>
              <a:t>E</a:t>
            </a:r>
            <a:r>
              <a:rPr sz="2000" b="1" spc="0" dirty="0">
                <a:latin typeface="Arial"/>
                <a:cs typeface="Arial"/>
              </a:rPr>
              <a:t>C</a:t>
            </a:r>
            <a:r>
              <a:rPr sz="2000" b="1" spc="9" dirty="0">
                <a:latin typeface="Arial"/>
                <a:cs typeface="Arial"/>
              </a:rPr>
              <a:t>R</a:t>
            </a:r>
            <a:r>
              <a:rPr sz="2000" b="1" spc="0" dirty="0">
                <a:latin typeface="Arial"/>
                <a:cs typeface="Arial"/>
              </a:rPr>
              <a:t>ETAR</a:t>
            </a:r>
            <a:r>
              <a:rPr sz="2000" b="1" spc="-4" dirty="0">
                <a:latin typeface="Arial"/>
                <a:cs typeface="Arial"/>
              </a:rPr>
              <a:t>Í</a:t>
            </a:r>
            <a:r>
              <a:rPr sz="2000" b="1" spc="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40607" y="1556782"/>
            <a:ext cx="41708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64871" y="1556782"/>
            <a:ext cx="144708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-9" dirty="0">
                <a:latin typeface="Arial"/>
                <a:cs typeface="Arial"/>
              </a:rPr>
              <a:t>S</a:t>
            </a:r>
            <a:r>
              <a:rPr sz="2000" b="1" spc="0" dirty="0">
                <a:latin typeface="Arial"/>
                <a:cs typeface="Arial"/>
              </a:rPr>
              <a:t>ERV</a:t>
            </a:r>
            <a:r>
              <a:rPr sz="2000" b="1" spc="-9" dirty="0">
                <a:latin typeface="Arial"/>
                <a:cs typeface="Arial"/>
              </a:rPr>
              <a:t>I</a:t>
            </a:r>
            <a:r>
              <a:rPr sz="2000" b="1" spc="0" dirty="0">
                <a:latin typeface="Arial"/>
                <a:cs typeface="Arial"/>
              </a:rPr>
              <a:t>CIOS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18112" y="1556782"/>
            <a:ext cx="246282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P</a:t>
            </a:r>
            <a:r>
              <a:rPr sz="2000" b="1" spc="-9" dirty="0">
                <a:latin typeface="Arial"/>
                <a:cs typeface="Arial"/>
              </a:rPr>
              <a:t>A</a:t>
            </a:r>
            <a:r>
              <a:rPr sz="2000" b="1" spc="0" dirty="0">
                <a:latin typeface="Arial"/>
                <a:cs typeface="Arial"/>
              </a:rPr>
              <a:t>RLAM</a:t>
            </a:r>
            <a:r>
              <a:rPr sz="2000" b="1" spc="-9" dirty="0">
                <a:latin typeface="Arial"/>
                <a:cs typeface="Arial"/>
              </a:rPr>
              <a:t>E</a:t>
            </a:r>
            <a:r>
              <a:rPr sz="2000" b="1" spc="-4" dirty="0">
                <a:latin typeface="Arial"/>
                <a:cs typeface="Arial"/>
              </a:rPr>
              <a:t>N</a:t>
            </a:r>
            <a:r>
              <a:rPr sz="2000" b="1" spc="0" dirty="0">
                <a:latin typeface="Arial"/>
                <a:cs typeface="Arial"/>
              </a:rPr>
              <a:t>T</a:t>
            </a:r>
            <a:r>
              <a:rPr sz="2000" b="1" spc="-9" dirty="0">
                <a:latin typeface="Arial"/>
                <a:cs typeface="Arial"/>
              </a:rPr>
              <a:t>A</a:t>
            </a:r>
            <a:r>
              <a:rPr sz="2000" b="1" spc="0" dirty="0">
                <a:latin typeface="Arial"/>
                <a:cs typeface="Arial"/>
              </a:rPr>
              <a:t>RIOS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20572" y="4436364"/>
            <a:ext cx="446857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1200" spc="-4" baseline="3413" dirty="0">
                <a:latin typeface="Calibri"/>
                <a:cs typeface="Calibri"/>
              </a:rPr>
              <a:t>O</a:t>
            </a:r>
            <a:r>
              <a:rPr sz="1200" spc="0" baseline="3413" dirty="0">
                <a:latin typeface="Calibri"/>
                <a:cs typeface="Calibri"/>
              </a:rPr>
              <a:t>FI</a:t>
            </a:r>
            <a:r>
              <a:rPr sz="1200" spc="4" baseline="3413" dirty="0">
                <a:latin typeface="Calibri"/>
                <a:cs typeface="Calibri"/>
              </a:rPr>
              <a:t>C</a:t>
            </a:r>
            <a:r>
              <a:rPr sz="1200" spc="0" baseline="3413" dirty="0">
                <a:latin typeface="Calibri"/>
                <a:cs typeface="Calibri"/>
              </a:rPr>
              <a:t>I</a:t>
            </a:r>
            <a:r>
              <a:rPr sz="1200" spc="4" baseline="3413" dirty="0">
                <a:latin typeface="Calibri"/>
                <a:cs typeface="Calibri"/>
              </a:rPr>
              <a:t>A</a:t>
            </a:r>
            <a:r>
              <a:rPr sz="1200" spc="-14" baseline="3413" dirty="0">
                <a:latin typeface="Calibri"/>
                <a:cs typeface="Calibri"/>
              </a:rPr>
              <a:t>L</a:t>
            </a:r>
            <a:r>
              <a:rPr sz="1200" spc="0" baseline="3413" dirty="0">
                <a:latin typeface="Calibri"/>
                <a:cs typeface="Calibri"/>
              </a:rPr>
              <a:t>ÍA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b="1" spc="0" dirty="0">
                <a:latin typeface="Cambria"/>
                <a:cs typeface="Cambria"/>
              </a:rPr>
              <a:t>Al</a:t>
            </a:r>
            <a:r>
              <a:rPr sz="1000" b="1" spc="-9" dirty="0">
                <a:latin typeface="Cambria"/>
                <a:cs typeface="Cambria"/>
              </a:rPr>
              <a:t> </a:t>
            </a:r>
            <a:r>
              <a:rPr lang="es-MX" sz="1000" b="1" spc="0" dirty="0">
                <a:latin typeface="Cambria"/>
                <a:cs typeface="Cambria"/>
              </a:rPr>
              <a:t>30 de junio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7400" y="5317617"/>
            <a:ext cx="136906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13284">
              <a:lnSpc>
                <a:spcPct val="101725"/>
              </a:lnSpc>
            </a:pPr>
            <a:r>
              <a:rPr sz="800" spc="0" dirty="0">
                <a:latin typeface="Calibri"/>
                <a:cs typeface="Calibri"/>
              </a:rPr>
              <a:t>ASI</a:t>
            </a:r>
            <a:r>
              <a:rPr sz="800" spc="-9" dirty="0">
                <a:latin typeface="Calibri"/>
                <a:cs typeface="Calibri"/>
              </a:rPr>
              <a:t>S</a:t>
            </a:r>
            <a:r>
              <a:rPr sz="800" spc="4" dirty="0">
                <a:latin typeface="Calibri"/>
                <a:cs typeface="Calibri"/>
              </a:rPr>
              <a:t>TE</a:t>
            </a:r>
            <a:r>
              <a:rPr sz="800" spc="-14" dirty="0">
                <a:latin typeface="Calibri"/>
                <a:cs typeface="Calibri"/>
              </a:rPr>
              <a:t>N</a:t>
            </a:r>
            <a:r>
              <a:rPr sz="800" spc="4" dirty="0">
                <a:latin typeface="Calibri"/>
                <a:cs typeface="Calibri"/>
              </a:rPr>
              <a:t>T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1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FI</a:t>
            </a:r>
            <a:r>
              <a:rPr sz="800" spc="-4" dirty="0">
                <a:latin typeface="Calibri"/>
                <a:cs typeface="Calibri"/>
              </a:rPr>
              <a:t>C</a:t>
            </a:r>
            <a:r>
              <a:rPr sz="800" spc="0" dirty="0">
                <a:latin typeface="Calibri"/>
                <a:cs typeface="Calibri"/>
              </a:rPr>
              <a:t>I</a:t>
            </a:r>
            <a:r>
              <a:rPr sz="800" spc="4" dirty="0">
                <a:latin typeface="Calibri"/>
                <a:cs typeface="Calibri"/>
              </a:rPr>
              <a:t>A</a:t>
            </a:r>
            <a:r>
              <a:rPr sz="800" spc="0" dirty="0">
                <a:latin typeface="Calibri"/>
                <a:cs typeface="Calibri"/>
              </a:rPr>
              <a:t>L</a:t>
            </a:r>
            <a:r>
              <a:rPr sz="800" spc="-9" dirty="0">
                <a:latin typeface="Calibri"/>
                <a:cs typeface="Calibri"/>
              </a:rPr>
              <a:t>Í</a:t>
            </a:r>
            <a:r>
              <a:rPr sz="800" spc="0" dirty="0">
                <a:latin typeface="Calibri"/>
                <a:cs typeface="Calibri"/>
              </a:rPr>
              <a:t>A</a:t>
            </a:r>
            <a:r>
              <a:rPr sz="800" spc="4" dirty="0">
                <a:latin typeface="Calibri"/>
                <a:cs typeface="Calibri"/>
              </a:rPr>
              <a:t> </a:t>
            </a:r>
            <a:r>
              <a:rPr sz="800" spc="-4" dirty="0">
                <a:latin typeface="Calibri"/>
                <a:cs typeface="Calibri"/>
              </a:rPr>
              <a:t>D</a:t>
            </a:r>
            <a:r>
              <a:rPr sz="800" spc="0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87400" y="4235069"/>
            <a:ext cx="1369060" cy="511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"/>
              </a:spcBef>
            </a:pPr>
            <a:endParaRPr sz="550"/>
          </a:p>
          <a:p>
            <a:pPr marL="296468">
              <a:lnSpc>
                <a:spcPct val="101725"/>
              </a:lnSpc>
            </a:pPr>
            <a:r>
              <a:rPr sz="800" spc="0" dirty="0">
                <a:latin typeface="Calibri"/>
                <a:cs typeface="Calibri"/>
              </a:rPr>
              <a:t>C</a:t>
            </a:r>
            <a:r>
              <a:rPr sz="800" spc="-4" dirty="0">
                <a:latin typeface="Calibri"/>
                <a:cs typeface="Calibri"/>
              </a:rPr>
              <a:t>OORD</a:t>
            </a:r>
            <a:r>
              <a:rPr sz="800" spc="0" dirty="0">
                <a:latin typeface="Calibri"/>
                <a:cs typeface="Calibri"/>
              </a:rPr>
              <a:t>INAD</a:t>
            </a:r>
            <a:r>
              <a:rPr sz="800" spc="-4" dirty="0">
                <a:latin typeface="Calibri"/>
                <a:cs typeface="Calibri"/>
              </a:rPr>
              <a:t>O</a:t>
            </a:r>
            <a:r>
              <a:rPr sz="800" spc="0" dirty="0">
                <a:latin typeface="Calibri"/>
                <a:cs typeface="Calibri"/>
              </a:rPr>
              <a:t>R</a:t>
            </a:r>
            <a:r>
              <a:rPr sz="800" spc="-4" dirty="0">
                <a:latin typeface="Calibri"/>
                <a:cs typeface="Calibri"/>
              </a:rPr>
              <a:t> D</a:t>
            </a:r>
            <a:r>
              <a:rPr sz="800" spc="0" dirty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7FE14F58-BB0F-F987-D142-1E1E4D82B5F1}"/>
              </a:ext>
            </a:extLst>
          </p:cNvPr>
          <p:cNvGrpSpPr/>
          <p:nvPr/>
        </p:nvGrpSpPr>
        <p:grpSpPr>
          <a:xfrm>
            <a:off x="1302766" y="2183510"/>
            <a:ext cx="8327009" cy="4568336"/>
            <a:chOff x="1302766" y="2183510"/>
            <a:chExt cx="8327009" cy="4568336"/>
          </a:xfrm>
        </p:grpSpPr>
        <p:sp>
          <p:nvSpPr>
            <p:cNvPr id="64" name="object 64"/>
            <p:cNvSpPr/>
            <p:nvPr/>
          </p:nvSpPr>
          <p:spPr>
            <a:xfrm>
              <a:off x="5113020" y="2730880"/>
              <a:ext cx="6350" cy="1193165"/>
            </a:xfrm>
            <a:custGeom>
              <a:avLst/>
              <a:gdLst/>
              <a:ahLst/>
              <a:cxnLst/>
              <a:rect l="l" t="t" r="r" b="b"/>
              <a:pathLst>
                <a:path w="6350" h="1193165">
                  <a:moveTo>
                    <a:pt x="0" y="0"/>
                  </a:moveTo>
                  <a:lnTo>
                    <a:pt x="6350" y="1193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466850" y="3905504"/>
              <a:ext cx="7610475" cy="0"/>
            </a:xfrm>
            <a:custGeom>
              <a:avLst/>
              <a:gdLst/>
              <a:ahLst/>
              <a:cxnLst/>
              <a:rect l="l" t="t" r="r" b="b"/>
              <a:pathLst>
                <a:path w="7610475">
                  <a:moveTo>
                    <a:pt x="0" y="0"/>
                  </a:moveTo>
                  <a:lnTo>
                    <a:pt x="76104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457325" y="3895979"/>
              <a:ext cx="9525" cy="336550"/>
            </a:xfrm>
            <a:custGeom>
              <a:avLst/>
              <a:gdLst/>
              <a:ahLst/>
              <a:cxnLst/>
              <a:rect l="l" t="t" r="r" b="b"/>
              <a:pathLst>
                <a:path w="9525" h="336550">
                  <a:moveTo>
                    <a:pt x="0" y="0"/>
                  </a:moveTo>
                  <a:lnTo>
                    <a:pt x="9525" y="33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119755" y="3910584"/>
              <a:ext cx="0" cy="309879"/>
            </a:xfrm>
            <a:custGeom>
              <a:avLst/>
              <a:gdLst/>
              <a:ahLst/>
              <a:cxnLst/>
              <a:rect l="l" t="t" r="r" b="b"/>
              <a:pathLst>
                <a:path h="309879">
                  <a:moveTo>
                    <a:pt x="0" y="0"/>
                  </a:moveTo>
                  <a:lnTo>
                    <a:pt x="0" y="309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685405" y="3897249"/>
              <a:ext cx="0" cy="1330959"/>
            </a:xfrm>
            <a:custGeom>
              <a:avLst/>
              <a:gdLst/>
              <a:ahLst/>
              <a:cxnLst/>
              <a:rect l="l" t="t" r="r" b="b"/>
              <a:pathLst>
                <a:path h="1330959">
                  <a:moveTo>
                    <a:pt x="0" y="0"/>
                  </a:moveTo>
                  <a:lnTo>
                    <a:pt x="0" y="1330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642360" y="2183510"/>
              <a:ext cx="3015615" cy="560070"/>
            </a:xfrm>
            <a:custGeom>
              <a:avLst/>
              <a:gdLst/>
              <a:ahLst/>
              <a:cxnLst/>
              <a:rect l="l" t="t" r="r" b="b"/>
              <a:pathLst>
                <a:path w="3015615" h="560070">
                  <a:moveTo>
                    <a:pt x="0" y="560070"/>
                  </a:moveTo>
                  <a:lnTo>
                    <a:pt x="3015615" y="560070"/>
                  </a:lnTo>
                  <a:lnTo>
                    <a:pt x="3015615" y="0"/>
                  </a:lnTo>
                  <a:lnTo>
                    <a:pt x="0" y="0"/>
                  </a:lnTo>
                  <a:lnTo>
                    <a:pt x="0" y="5600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642360" y="2183510"/>
              <a:ext cx="3015615" cy="560070"/>
            </a:xfrm>
            <a:custGeom>
              <a:avLst/>
              <a:gdLst/>
              <a:ahLst/>
              <a:cxnLst/>
              <a:rect l="l" t="t" r="r" b="b"/>
              <a:pathLst>
                <a:path w="3015615" h="560070">
                  <a:moveTo>
                    <a:pt x="0" y="560070"/>
                  </a:moveTo>
                  <a:lnTo>
                    <a:pt x="3015615" y="560070"/>
                  </a:lnTo>
                  <a:lnTo>
                    <a:pt x="3015615" y="0"/>
                  </a:lnTo>
                  <a:lnTo>
                    <a:pt x="0" y="0"/>
                  </a:lnTo>
                  <a:lnTo>
                    <a:pt x="0" y="56007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114290" y="3124200"/>
              <a:ext cx="786130" cy="0"/>
            </a:xfrm>
            <a:custGeom>
              <a:avLst/>
              <a:gdLst/>
              <a:ahLst/>
              <a:cxnLst/>
              <a:rect l="l" t="t" r="r" b="b"/>
              <a:pathLst>
                <a:path w="786130">
                  <a:moveTo>
                    <a:pt x="0" y="0"/>
                  </a:moveTo>
                  <a:lnTo>
                    <a:pt x="7861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905500" y="2865611"/>
              <a:ext cx="1369059" cy="359553"/>
            </a:xfrm>
            <a:custGeom>
              <a:avLst/>
              <a:gdLst/>
              <a:ahLst/>
              <a:cxnLst/>
              <a:rect l="l" t="t" r="r" b="b"/>
              <a:pathLst>
                <a:path w="1369059" h="518795">
                  <a:moveTo>
                    <a:pt x="0" y="518795"/>
                  </a:moveTo>
                  <a:lnTo>
                    <a:pt x="1369059" y="518795"/>
                  </a:lnTo>
                  <a:lnTo>
                    <a:pt x="1369059" y="0"/>
                  </a:lnTo>
                  <a:lnTo>
                    <a:pt x="0" y="0"/>
                  </a:lnTo>
                  <a:lnTo>
                    <a:pt x="0" y="51879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484630" y="4747514"/>
              <a:ext cx="6350" cy="568325"/>
            </a:xfrm>
            <a:custGeom>
              <a:avLst/>
              <a:gdLst/>
              <a:ahLst/>
              <a:cxnLst/>
              <a:rect l="l" t="t" r="r" b="b"/>
              <a:pathLst>
                <a:path w="6350" h="568325">
                  <a:moveTo>
                    <a:pt x="0" y="0"/>
                  </a:moveTo>
                  <a:lnTo>
                    <a:pt x="6350" y="568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413635" y="4220464"/>
              <a:ext cx="1369060" cy="525780"/>
            </a:xfrm>
            <a:custGeom>
              <a:avLst/>
              <a:gdLst/>
              <a:ahLst/>
              <a:cxnLst/>
              <a:rect l="l" t="t" r="r" b="b"/>
              <a:pathLst>
                <a:path w="1369060" h="525780">
                  <a:moveTo>
                    <a:pt x="0" y="525780"/>
                  </a:moveTo>
                  <a:lnTo>
                    <a:pt x="1369060" y="525780"/>
                  </a:lnTo>
                  <a:lnTo>
                    <a:pt x="1369060" y="0"/>
                  </a:lnTo>
                  <a:lnTo>
                    <a:pt x="0" y="0"/>
                  </a:lnTo>
                  <a:lnTo>
                    <a:pt x="0" y="52578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067800" y="3895979"/>
              <a:ext cx="0" cy="1330960"/>
            </a:xfrm>
            <a:custGeom>
              <a:avLst/>
              <a:gdLst/>
              <a:ahLst/>
              <a:cxnLst/>
              <a:rect l="l" t="t" r="r" b="b"/>
              <a:pathLst>
                <a:path h="1330960">
                  <a:moveTo>
                    <a:pt x="0" y="0"/>
                  </a:moveTo>
                  <a:lnTo>
                    <a:pt x="0" y="1330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012305" y="5237607"/>
              <a:ext cx="1369059" cy="555625"/>
            </a:xfrm>
            <a:custGeom>
              <a:avLst/>
              <a:gdLst/>
              <a:ahLst/>
              <a:cxnLst/>
              <a:rect l="l" t="t" r="r" b="b"/>
              <a:pathLst>
                <a:path w="1369059" h="555625">
                  <a:moveTo>
                    <a:pt x="0" y="555625"/>
                  </a:moveTo>
                  <a:lnTo>
                    <a:pt x="1369059" y="555625"/>
                  </a:lnTo>
                  <a:lnTo>
                    <a:pt x="1369059" y="0"/>
                  </a:lnTo>
                  <a:lnTo>
                    <a:pt x="0" y="0"/>
                  </a:lnTo>
                  <a:lnTo>
                    <a:pt x="0" y="5556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486775" y="5238877"/>
              <a:ext cx="1143000" cy="548005"/>
            </a:xfrm>
            <a:custGeom>
              <a:avLst/>
              <a:gdLst/>
              <a:ahLst/>
              <a:cxnLst/>
              <a:rect l="l" t="t" r="r" b="b"/>
              <a:pathLst>
                <a:path w="1143000" h="548004">
                  <a:moveTo>
                    <a:pt x="0" y="548005"/>
                  </a:moveTo>
                  <a:lnTo>
                    <a:pt x="1143000" y="548005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54800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562475" y="3905504"/>
              <a:ext cx="0" cy="325120"/>
            </a:xfrm>
            <a:custGeom>
              <a:avLst/>
              <a:gdLst/>
              <a:ahLst/>
              <a:cxnLst/>
              <a:rect l="l" t="t" r="r" b="b"/>
              <a:pathLst>
                <a:path h="325120">
                  <a:moveTo>
                    <a:pt x="0" y="0"/>
                  </a:moveTo>
                  <a:lnTo>
                    <a:pt x="0" y="325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869690" y="4230624"/>
              <a:ext cx="1369060" cy="525780"/>
            </a:xfrm>
            <a:custGeom>
              <a:avLst/>
              <a:gdLst/>
              <a:ahLst/>
              <a:cxnLst/>
              <a:rect l="l" t="t" r="r" b="b"/>
              <a:pathLst>
                <a:path w="1369060" h="525779">
                  <a:moveTo>
                    <a:pt x="0" y="525780"/>
                  </a:moveTo>
                  <a:lnTo>
                    <a:pt x="1369060" y="525780"/>
                  </a:lnTo>
                  <a:lnTo>
                    <a:pt x="1369060" y="0"/>
                  </a:lnTo>
                  <a:lnTo>
                    <a:pt x="0" y="0"/>
                  </a:lnTo>
                  <a:lnTo>
                    <a:pt x="0" y="52578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80640" y="4734179"/>
              <a:ext cx="0" cy="1382395"/>
            </a:xfrm>
            <a:custGeom>
              <a:avLst/>
              <a:gdLst/>
              <a:ahLst/>
              <a:cxnLst/>
              <a:rect l="l" t="t" r="r" b="b"/>
              <a:pathLst>
                <a:path h="1382395">
                  <a:moveTo>
                    <a:pt x="0" y="0"/>
                  </a:moveTo>
                  <a:lnTo>
                    <a:pt x="0" y="13823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734310" y="4812919"/>
              <a:ext cx="1039494" cy="452755"/>
            </a:xfrm>
            <a:custGeom>
              <a:avLst/>
              <a:gdLst/>
              <a:ahLst/>
              <a:cxnLst/>
              <a:rect l="l" t="t" r="r" b="b"/>
              <a:pathLst>
                <a:path w="1039494" h="452754">
                  <a:moveTo>
                    <a:pt x="0" y="452754"/>
                  </a:moveTo>
                  <a:lnTo>
                    <a:pt x="1039494" y="452754"/>
                  </a:lnTo>
                  <a:lnTo>
                    <a:pt x="1039494" y="0"/>
                  </a:lnTo>
                  <a:lnTo>
                    <a:pt x="0" y="0"/>
                  </a:lnTo>
                  <a:lnTo>
                    <a:pt x="0" y="45275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95245" y="5091049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741930" y="5352669"/>
              <a:ext cx="1039494" cy="452755"/>
            </a:xfrm>
            <a:custGeom>
              <a:avLst/>
              <a:gdLst/>
              <a:ahLst/>
              <a:cxnLst/>
              <a:rect l="l" t="t" r="r" b="b"/>
              <a:pathLst>
                <a:path w="1039494" h="452754">
                  <a:moveTo>
                    <a:pt x="0" y="452754"/>
                  </a:moveTo>
                  <a:lnTo>
                    <a:pt x="1039494" y="452754"/>
                  </a:lnTo>
                  <a:lnTo>
                    <a:pt x="1039494" y="0"/>
                  </a:lnTo>
                  <a:lnTo>
                    <a:pt x="0" y="0"/>
                  </a:lnTo>
                  <a:lnTo>
                    <a:pt x="0" y="45275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593340" y="5588127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733040" y="5879083"/>
              <a:ext cx="1039494" cy="452755"/>
            </a:xfrm>
            <a:custGeom>
              <a:avLst/>
              <a:gdLst/>
              <a:ahLst/>
              <a:cxnLst/>
              <a:rect l="l" t="t" r="r" b="b"/>
              <a:pathLst>
                <a:path w="1039494" h="452754">
                  <a:moveTo>
                    <a:pt x="0" y="452755"/>
                  </a:moveTo>
                  <a:lnTo>
                    <a:pt x="1039494" y="452755"/>
                  </a:lnTo>
                  <a:lnTo>
                    <a:pt x="1039494" y="0"/>
                  </a:lnTo>
                  <a:lnTo>
                    <a:pt x="0" y="0"/>
                  </a:lnTo>
                  <a:lnTo>
                    <a:pt x="0" y="45275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586355" y="6105017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044950" y="4743704"/>
              <a:ext cx="2539" cy="1352550"/>
            </a:xfrm>
            <a:custGeom>
              <a:avLst/>
              <a:gdLst/>
              <a:ahLst/>
              <a:cxnLst/>
              <a:rect l="l" t="t" r="r" b="b"/>
              <a:pathLst>
                <a:path w="2539" h="1352550">
                  <a:moveTo>
                    <a:pt x="0" y="0"/>
                  </a:moveTo>
                  <a:lnTo>
                    <a:pt x="2539" y="1352550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199890" y="4807839"/>
              <a:ext cx="1039494" cy="452755"/>
            </a:xfrm>
            <a:custGeom>
              <a:avLst/>
              <a:gdLst/>
              <a:ahLst/>
              <a:cxnLst/>
              <a:rect l="l" t="t" r="r" b="b"/>
              <a:pathLst>
                <a:path w="1039494" h="452755">
                  <a:moveTo>
                    <a:pt x="0" y="452755"/>
                  </a:moveTo>
                  <a:lnTo>
                    <a:pt x="1039494" y="452755"/>
                  </a:lnTo>
                  <a:lnTo>
                    <a:pt x="1039494" y="0"/>
                  </a:lnTo>
                  <a:lnTo>
                    <a:pt x="0" y="0"/>
                  </a:lnTo>
                  <a:lnTo>
                    <a:pt x="0" y="45275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043679" y="5095494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207510" y="5347462"/>
              <a:ext cx="1039494" cy="452755"/>
            </a:xfrm>
            <a:custGeom>
              <a:avLst/>
              <a:gdLst/>
              <a:ahLst/>
              <a:cxnLst/>
              <a:rect l="l" t="t" r="r" b="b"/>
              <a:pathLst>
                <a:path w="1039494" h="452755">
                  <a:moveTo>
                    <a:pt x="0" y="452755"/>
                  </a:moveTo>
                  <a:lnTo>
                    <a:pt x="1039494" y="452755"/>
                  </a:lnTo>
                  <a:lnTo>
                    <a:pt x="1039494" y="0"/>
                  </a:lnTo>
                  <a:lnTo>
                    <a:pt x="0" y="0"/>
                  </a:lnTo>
                  <a:lnTo>
                    <a:pt x="0" y="45275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060825" y="5592572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198620" y="5873877"/>
              <a:ext cx="1039495" cy="452755"/>
            </a:xfrm>
            <a:custGeom>
              <a:avLst/>
              <a:gdLst/>
              <a:ahLst/>
              <a:cxnLst/>
              <a:rect l="l" t="t" r="r" b="b"/>
              <a:pathLst>
                <a:path w="1039495" h="452754">
                  <a:moveTo>
                    <a:pt x="0" y="452755"/>
                  </a:moveTo>
                  <a:lnTo>
                    <a:pt x="1039495" y="452755"/>
                  </a:lnTo>
                  <a:lnTo>
                    <a:pt x="1039495" y="0"/>
                  </a:lnTo>
                  <a:lnTo>
                    <a:pt x="0" y="0"/>
                  </a:lnTo>
                  <a:lnTo>
                    <a:pt x="0" y="452755"/>
                  </a:lnTo>
                  <a:close/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034790" y="6090412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510530" y="5234432"/>
              <a:ext cx="1369059" cy="555625"/>
            </a:xfrm>
            <a:custGeom>
              <a:avLst/>
              <a:gdLst/>
              <a:ahLst/>
              <a:cxnLst/>
              <a:rect l="l" t="t" r="r" b="b"/>
              <a:pathLst>
                <a:path w="1369059" h="555625">
                  <a:moveTo>
                    <a:pt x="0" y="555625"/>
                  </a:moveTo>
                  <a:lnTo>
                    <a:pt x="1369059" y="555625"/>
                  </a:lnTo>
                  <a:lnTo>
                    <a:pt x="1369059" y="0"/>
                  </a:lnTo>
                  <a:lnTo>
                    <a:pt x="0" y="0"/>
                  </a:lnTo>
                  <a:lnTo>
                    <a:pt x="0" y="5556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219825" y="3898519"/>
              <a:ext cx="0" cy="1330959"/>
            </a:xfrm>
            <a:custGeom>
              <a:avLst/>
              <a:gdLst/>
              <a:ahLst/>
              <a:cxnLst/>
              <a:rect l="l" t="t" r="r" b="b"/>
              <a:pathLst>
                <a:path h="1330959">
                  <a:moveTo>
                    <a:pt x="0" y="0"/>
                  </a:moveTo>
                  <a:lnTo>
                    <a:pt x="0" y="1330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1302766" y="5579745"/>
              <a:ext cx="354031" cy="12750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919"/>
                </a:lnSpc>
                <a:spcBef>
                  <a:spcPts val="46"/>
                </a:spcBef>
              </a:pPr>
              <a:r>
                <a:rPr sz="1200" spc="4" baseline="3413" dirty="0">
                  <a:latin typeface="Calibri"/>
                  <a:cs typeface="Calibri"/>
                </a:rPr>
                <a:t>P</a:t>
              </a:r>
              <a:r>
                <a:rPr sz="1200" spc="0" baseline="3413" dirty="0">
                  <a:latin typeface="Calibri"/>
                  <a:cs typeface="Calibri"/>
                </a:rPr>
                <a:t>A</a:t>
              </a:r>
              <a:r>
                <a:rPr sz="1200" spc="-4" baseline="3413" dirty="0">
                  <a:latin typeface="Calibri"/>
                  <a:cs typeface="Calibri"/>
                </a:rPr>
                <a:t>RT</a:t>
              </a:r>
              <a:r>
                <a:rPr sz="1200" spc="4" baseline="3413" dirty="0">
                  <a:latin typeface="Calibri"/>
                  <a:cs typeface="Calibri"/>
                </a:rPr>
                <a:t>E</a:t>
              </a:r>
              <a:r>
                <a:rPr sz="1200" spc="0" baseline="3413" dirty="0">
                  <a:latin typeface="Calibri"/>
                  <a:cs typeface="Calibri"/>
                </a:rPr>
                <a:t>S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6309741" y="6465105"/>
              <a:ext cx="3102477" cy="2867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414185" marR="374387" algn="ctr">
                <a:lnSpc>
                  <a:spcPts val="1130"/>
                </a:lnSpc>
                <a:spcBef>
                  <a:spcPts val="56"/>
                </a:spcBef>
              </a:pPr>
              <a:r>
                <a:rPr sz="1000" spc="0" dirty="0">
                  <a:latin typeface="Cambria"/>
                  <a:cs typeface="Cambria"/>
                </a:rPr>
                <a:t>CO</a:t>
              </a:r>
              <a:r>
                <a:rPr sz="1000" spc="-4" dirty="0">
                  <a:latin typeface="Cambria"/>
                  <a:cs typeface="Cambria"/>
                </a:rPr>
                <a:t>O</a:t>
              </a:r>
              <a:r>
                <a:rPr sz="1000" spc="4" dirty="0">
                  <a:latin typeface="Cambria"/>
                  <a:cs typeface="Cambria"/>
                </a:rPr>
                <a:t>R</a:t>
              </a:r>
              <a:r>
                <a:rPr sz="1000" spc="0" dirty="0">
                  <a:latin typeface="Cambria"/>
                  <a:cs typeface="Cambria"/>
                </a:rPr>
                <a:t>DI</a:t>
              </a:r>
              <a:r>
                <a:rPr sz="1000" spc="4" dirty="0">
                  <a:latin typeface="Cambria"/>
                  <a:cs typeface="Cambria"/>
                </a:rPr>
                <a:t>NA</a:t>
              </a:r>
              <a:r>
                <a:rPr sz="1000" spc="0" dirty="0">
                  <a:latin typeface="Cambria"/>
                  <a:cs typeface="Cambria"/>
                </a:rPr>
                <a:t>DOR</a:t>
              </a:r>
              <a:r>
                <a:rPr sz="1000" spc="-67" dirty="0">
                  <a:latin typeface="Cambria"/>
                  <a:cs typeface="Cambria"/>
                </a:rPr>
                <a:t> </a:t>
              </a:r>
              <a:r>
                <a:rPr sz="1000" spc="0" dirty="0">
                  <a:latin typeface="Cambria"/>
                  <a:cs typeface="Cambria"/>
                </a:rPr>
                <a:t>DE</a:t>
              </a:r>
              <a:r>
                <a:rPr sz="1000" spc="-12" dirty="0">
                  <a:latin typeface="Cambria"/>
                  <a:cs typeface="Cambria"/>
                </a:rPr>
                <a:t> </a:t>
              </a:r>
              <a:r>
                <a:rPr sz="1000" spc="4" dirty="0">
                  <a:latin typeface="Cambria"/>
                  <a:cs typeface="Cambria"/>
                </a:rPr>
                <a:t>R</a:t>
              </a:r>
              <a:r>
                <a:rPr sz="1000" spc="0" dirty="0">
                  <a:latin typeface="Cambria"/>
                  <a:cs typeface="Cambria"/>
                </a:rPr>
                <a:t>ECU</a:t>
              </a:r>
              <a:r>
                <a:rPr sz="1000" spc="4" dirty="0">
                  <a:latin typeface="Cambria"/>
                  <a:cs typeface="Cambria"/>
                </a:rPr>
                <a:t>R</a:t>
              </a:r>
              <a:r>
                <a:rPr sz="1000" spc="9" dirty="0">
                  <a:latin typeface="Cambria"/>
                  <a:cs typeface="Cambria"/>
                </a:rPr>
                <a:t>S</a:t>
              </a:r>
              <a:r>
                <a:rPr sz="1000" spc="0" dirty="0">
                  <a:latin typeface="Cambria"/>
                  <a:cs typeface="Cambria"/>
                </a:rPr>
                <a:t>OS</a:t>
              </a:r>
              <a:r>
                <a:rPr sz="1000" spc="-56" dirty="0">
                  <a:latin typeface="Cambria"/>
                  <a:cs typeface="Cambria"/>
                </a:rPr>
                <a:t> </a:t>
              </a:r>
              <a:r>
                <a:rPr sz="1000" spc="0" dirty="0">
                  <a:latin typeface="Cambria"/>
                  <a:cs typeface="Cambria"/>
                </a:rPr>
                <a:t>HU</a:t>
              </a:r>
              <a:r>
                <a:rPr sz="1000" spc="4" dirty="0">
                  <a:latin typeface="Cambria"/>
                  <a:cs typeface="Cambria"/>
                </a:rPr>
                <a:t>MAN</a:t>
              </a:r>
              <a:r>
                <a:rPr sz="1000" spc="9" dirty="0">
                  <a:latin typeface="Cambria"/>
                  <a:cs typeface="Cambria"/>
                </a:rPr>
                <a:t>O</a:t>
              </a:r>
              <a:r>
                <a:rPr sz="1000" spc="0" dirty="0">
                  <a:latin typeface="Cambria"/>
                  <a:cs typeface="Cambria"/>
                </a:rPr>
                <a:t>S</a:t>
              </a:r>
              <a:endParaRPr sz="1000">
                <a:latin typeface="Cambria"/>
                <a:cs typeface="Cambria"/>
              </a:endParaRPr>
            </a:p>
            <a:p>
              <a:pPr algn="ctr">
                <a:lnSpc>
                  <a:spcPct val="97696"/>
                </a:lnSpc>
              </a:pPr>
              <a:r>
                <a:rPr sz="900" spc="-4" dirty="0">
                  <a:latin typeface="Cambria"/>
                  <a:cs typeface="Cambria"/>
                </a:rPr>
                <a:t>T</a:t>
              </a:r>
              <a:r>
                <a:rPr sz="900" spc="4" dirty="0">
                  <a:latin typeface="Cambria"/>
                  <a:cs typeface="Cambria"/>
                </a:rPr>
                <a:t>e</a:t>
              </a:r>
              <a:r>
                <a:rPr sz="900" spc="-4" dirty="0">
                  <a:latin typeface="Cambria"/>
                  <a:cs typeface="Cambria"/>
                </a:rPr>
                <a:t>l</a:t>
              </a:r>
              <a:r>
                <a:rPr sz="900" spc="0" dirty="0">
                  <a:latin typeface="Cambria"/>
                  <a:cs typeface="Cambria"/>
                </a:rPr>
                <a:t>. </a:t>
              </a:r>
              <a:r>
                <a:rPr sz="900" spc="4" dirty="0">
                  <a:latin typeface="Cambria"/>
                  <a:cs typeface="Cambria"/>
                </a:rPr>
                <a:t>25</a:t>
              </a:r>
              <a:r>
                <a:rPr sz="900" spc="-4" dirty="0">
                  <a:latin typeface="Cambria"/>
                  <a:cs typeface="Cambria"/>
                </a:rPr>
                <a:t>1</a:t>
              </a:r>
              <a:r>
                <a:rPr sz="900" spc="4" dirty="0">
                  <a:latin typeface="Cambria"/>
                  <a:cs typeface="Cambria"/>
                </a:rPr>
                <a:t>91</a:t>
              </a:r>
              <a:r>
                <a:rPr sz="900" spc="-4" dirty="0">
                  <a:latin typeface="Cambria"/>
                  <a:cs typeface="Cambria"/>
                </a:rPr>
                <a:t>0</a:t>
              </a:r>
              <a:r>
                <a:rPr sz="900" spc="0" dirty="0">
                  <a:latin typeface="Cambria"/>
                  <a:cs typeface="Cambria"/>
                </a:rPr>
                <a:t>0 </a:t>
              </a:r>
              <a:r>
                <a:rPr sz="900" spc="4" dirty="0">
                  <a:latin typeface="Cambria"/>
                  <a:cs typeface="Cambria"/>
                </a:rPr>
                <a:t>e</a:t>
              </a:r>
              <a:r>
                <a:rPr sz="900" spc="-4" dirty="0">
                  <a:latin typeface="Cambria"/>
                  <a:cs typeface="Cambria"/>
                </a:rPr>
                <a:t>x</a:t>
              </a:r>
              <a:r>
                <a:rPr sz="900" spc="0" dirty="0">
                  <a:latin typeface="Cambria"/>
                  <a:cs typeface="Cambria"/>
                </a:rPr>
                <a:t>t</a:t>
              </a:r>
              <a:r>
                <a:rPr sz="900" spc="9" dirty="0">
                  <a:latin typeface="Cambria"/>
                  <a:cs typeface="Cambria"/>
                </a:rPr>
                <a:t> </a:t>
              </a:r>
              <a:r>
                <a:rPr sz="900" spc="-4" dirty="0">
                  <a:latin typeface="Cambria"/>
                  <a:cs typeface="Cambria"/>
                </a:rPr>
                <a:t>1</a:t>
              </a:r>
              <a:r>
                <a:rPr sz="900" spc="4" dirty="0">
                  <a:latin typeface="Cambria"/>
                  <a:cs typeface="Cambria"/>
                </a:rPr>
                <a:t>0</a:t>
              </a:r>
              <a:r>
                <a:rPr sz="900" spc="-4" dirty="0">
                  <a:latin typeface="Cambria"/>
                  <a:cs typeface="Cambria"/>
                </a:rPr>
                <a:t>8</a:t>
              </a:r>
              <a:r>
                <a:rPr sz="900" spc="0" dirty="0">
                  <a:latin typeface="Cambria"/>
                  <a:cs typeface="Cambria"/>
                </a:rPr>
                <a:t>0 </a:t>
              </a:r>
              <a:r>
                <a:rPr sz="900" spc="9" dirty="0">
                  <a:latin typeface="Cambria"/>
                  <a:cs typeface="Cambria"/>
                </a:rPr>
                <a:t> </a:t>
              </a:r>
              <a:r>
                <a:rPr sz="900" spc="0" dirty="0">
                  <a:latin typeface="Cambria"/>
                  <a:cs typeface="Cambria"/>
                </a:rPr>
                <a:t>corr</a:t>
              </a:r>
              <a:r>
                <a:rPr sz="900" spc="4" dirty="0">
                  <a:latin typeface="Cambria"/>
                  <a:cs typeface="Cambria"/>
                </a:rPr>
                <a:t>e</a:t>
              </a:r>
              <a:r>
                <a:rPr sz="900" spc="0" dirty="0">
                  <a:latin typeface="Cambria"/>
                  <a:cs typeface="Cambria"/>
                </a:rPr>
                <a:t>o: </a:t>
              </a:r>
              <a:r>
                <a:rPr sz="900" u="sng" spc="0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gzes</a:t>
              </a:r>
              <a:r>
                <a:rPr sz="900" u="sng" spc="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a</a:t>
              </a:r>
              <a:r>
                <a:rPr sz="900" u="sng" spc="-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t</a:t>
              </a:r>
              <a:r>
                <a:rPr sz="900" u="sng" spc="0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i</a:t>
              </a:r>
              <a:r>
                <a:rPr sz="900" u="sng" spc="-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@l</a:t>
              </a:r>
              <a:r>
                <a:rPr sz="900" u="sng" spc="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e</a:t>
              </a:r>
              <a:r>
                <a:rPr sz="900" u="sng" spc="0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gis</a:t>
              </a:r>
              <a:r>
                <a:rPr sz="900" u="sng" spc="-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l</a:t>
              </a:r>
              <a:r>
                <a:rPr sz="900" u="sng" spc="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a</a:t>
              </a:r>
              <a:r>
                <a:rPr sz="900" u="sng" spc="-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tu</a:t>
              </a:r>
              <a:r>
                <a:rPr sz="900" u="sng" spc="0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r</a:t>
              </a:r>
              <a:r>
                <a:rPr sz="900" u="sng" spc="9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a</a:t>
              </a:r>
              <a:r>
                <a:rPr sz="900" u="sng" spc="0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-qro</a:t>
              </a:r>
              <a:r>
                <a:rPr sz="900" u="sng" spc="-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.</a:t>
              </a:r>
              <a:r>
                <a:rPr sz="900" u="sng" spc="0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gob</a:t>
              </a:r>
              <a:r>
                <a:rPr sz="900" u="sng" spc="9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.</a:t>
              </a:r>
              <a:r>
                <a:rPr sz="900" u="sng" spc="-4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m</a:t>
              </a:r>
              <a:r>
                <a:rPr sz="900" u="sng" spc="0" dirty="0">
                  <a:solidFill>
                    <a:srgbClr val="0000FF"/>
                  </a:solidFill>
                  <a:latin typeface="Cambria"/>
                  <a:cs typeface="Cambria"/>
                  <a:hlinkClick r:id="rId4"/>
                </a:rPr>
                <a:t>x</a:t>
              </a:r>
              <a:endParaRPr sz="900">
                <a:latin typeface="Cambria"/>
                <a:cs typeface="Cambria"/>
              </a:endParaRPr>
            </a:p>
          </p:txBody>
        </p:sp>
        <p:sp>
          <p:nvSpPr>
            <p:cNvPr id="51" name="object 51"/>
            <p:cNvSpPr txBox="1"/>
            <p:nvPr/>
          </p:nvSpPr>
          <p:spPr>
            <a:xfrm>
              <a:off x="4034790" y="5873877"/>
              <a:ext cx="163830" cy="21653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4198620" y="5873877"/>
              <a:ext cx="1039495" cy="45275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4034790" y="6090412"/>
              <a:ext cx="163830" cy="23621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4060825" y="5347462"/>
              <a:ext cx="146685" cy="245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4207510" y="5347462"/>
              <a:ext cx="1039494" cy="45275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4060825" y="5592572"/>
              <a:ext cx="146685" cy="20764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1466850" y="3905504"/>
              <a:ext cx="1652905" cy="32004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3119755" y="3905504"/>
              <a:ext cx="1442720" cy="32004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4562475" y="3905504"/>
              <a:ext cx="1657350" cy="32004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6219825" y="3905504"/>
              <a:ext cx="1465579" cy="134454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7685405" y="3905504"/>
              <a:ext cx="1382395" cy="134454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9067800" y="3905504"/>
              <a:ext cx="561975" cy="134454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1466850" y="4225544"/>
              <a:ext cx="946785" cy="52577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600"/>
                </a:lnSpc>
                <a:spcBef>
                  <a:spcPts val="1"/>
                </a:spcBef>
              </a:pPr>
              <a:endParaRPr sz="600"/>
            </a:p>
            <a:p>
              <a:pPr>
                <a:lnSpc>
                  <a:spcPct val="101725"/>
                </a:lnSpc>
                <a:spcBef>
                  <a:spcPts val="1000"/>
                </a:spcBef>
              </a:pPr>
              <a:r>
                <a:rPr sz="800" spc="-4" dirty="0">
                  <a:latin typeface="Calibri"/>
                  <a:cs typeface="Calibri"/>
                </a:rPr>
                <a:t>D</a:t>
              </a:r>
              <a:r>
                <a:rPr sz="800" spc="0" dirty="0">
                  <a:latin typeface="Calibri"/>
                  <a:cs typeface="Calibri"/>
                </a:rPr>
                <a:t>E</a:t>
              </a:r>
              <a:r>
                <a:rPr sz="800" spc="-9" dirty="0">
                  <a:latin typeface="Calibri"/>
                  <a:cs typeface="Calibri"/>
                </a:rPr>
                <a:t> </a:t>
              </a:r>
              <a:r>
                <a:rPr sz="800" spc="4" dirty="0">
                  <a:latin typeface="Calibri"/>
                  <a:cs typeface="Calibri"/>
                </a:rPr>
                <a:t>P</a:t>
              </a:r>
              <a:r>
                <a:rPr sz="800" spc="0" dirty="0">
                  <a:latin typeface="Calibri"/>
                  <a:cs typeface="Calibri"/>
                </a:rPr>
                <a:t>A</a:t>
              </a:r>
              <a:r>
                <a:rPr sz="800" spc="-14" dirty="0">
                  <a:latin typeface="Calibri"/>
                  <a:cs typeface="Calibri"/>
                </a:rPr>
                <a:t>R</a:t>
              </a:r>
              <a:r>
                <a:rPr sz="800" spc="4" dirty="0">
                  <a:latin typeface="Calibri"/>
                  <a:cs typeface="Calibri"/>
                </a:rPr>
                <a:t>TE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2413635" y="4225544"/>
              <a:ext cx="1369060" cy="52577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700"/>
                </a:lnSpc>
                <a:spcBef>
                  <a:spcPts val="49"/>
                </a:spcBef>
              </a:pPr>
              <a:endParaRPr sz="700"/>
            </a:p>
            <a:p>
              <a:pPr marL="474598" marR="277503" indent="-178307">
                <a:lnSpc>
                  <a:spcPct val="102539"/>
                </a:lnSpc>
              </a:pPr>
              <a:r>
                <a:rPr sz="800" spc="0" dirty="0">
                  <a:latin typeface="Calibri"/>
                  <a:cs typeface="Calibri"/>
                </a:rPr>
                <a:t>C</a:t>
              </a:r>
              <a:r>
                <a:rPr sz="800" spc="-4" dirty="0">
                  <a:latin typeface="Calibri"/>
                  <a:cs typeface="Calibri"/>
                </a:rPr>
                <a:t>OORD</a:t>
              </a:r>
              <a:r>
                <a:rPr sz="800" spc="0" dirty="0">
                  <a:latin typeface="Calibri"/>
                  <a:cs typeface="Calibri"/>
                </a:rPr>
                <a:t>INAD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R</a:t>
              </a:r>
              <a:r>
                <a:rPr sz="800" spc="-4" dirty="0">
                  <a:latin typeface="Calibri"/>
                  <a:cs typeface="Calibri"/>
                </a:rPr>
                <a:t> D</a:t>
              </a:r>
              <a:r>
                <a:rPr sz="800" spc="0" dirty="0">
                  <a:latin typeface="Calibri"/>
                  <a:cs typeface="Calibri"/>
                </a:rPr>
                <a:t>E AS</a:t>
              </a:r>
              <a:r>
                <a:rPr sz="800" spc="-9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r>
                <a:rPr sz="800" spc="-4" dirty="0">
                  <a:latin typeface="Calibri"/>
                  <a:cs typeface="Calibri"/>
                </a:rPr>
                <a:t>OR</a:t>
              </a:r>
              <a:r>
                <a:rPr sz="800" spc="4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3782695" y="4225544"/>
              <a:ext cx="86994" cy="52577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3869690" y="4225544"/>
              <a:ext cx="1369377" cy="52577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800"/>
                </a:lnSpc>
                <a:spcBef>
                  <a:spcPts val="18"/>
                </a:spcBef>
              </a:pPr>
              <a:endParaRPr sz="800"/>
            </a:p>
            <a:p>
              <a:pPr marL="474345" marR="278074" indent="-178308">
                <a:lnSpc>
                  <a:spcPts val="969"/>
                </a:lnSpc>
                <a:spcBef>
                  <a:spcPts val="48"/>
                </a:spcBef>
              </a:pPr>
              <a:r>
                <a:rPr sz="800" spc="0" dirty="0">
                  <a:latin typeface="Calibri"/>
                  <a:cs typeface="Calibri"/>
                </a:rPr>
                <a:t>C</a:t>
              </a:r>
              <a:r>
                <a:rPr sz="800" spc="-4" dirty="0">
                  <a:latin typeface="Calibri"/>
                  <a:cs typeface="Calibri"/>
                </a:rPr>
                <a:t>OORD</a:t>
              </a:r>
              <a:r>
                <a:rPr sz="800" spc="0" dirty="0">
                  <a:latin typeface="Calibri"/>
                  <a:cs typeface="Calibri"/>
                </a:rPr>
                <a:t>INAD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R</a:t>
              </a:r>
              <a:r>
                <a:rPr sz="800" spc="-4" dirty="0">
                  <a:latin typeface="Calibri"/>
                  <a:cs typeface="Calibri"/>
                </a:rPr>
                <a:t> D</a:t>
              </a:r>
              <a:r>
                <a:rPr sz="800" spc="0" dirty="0">
                  <a:latin typeface="Calibri"/>
                  <a:cs typeface="Calibri"/>
                </a:rPr>
                <a:t>E AS</a:t>
              </a:r>
              <a:r>
                <a:rPr sz="800" spc="-9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r>
                <a:rPr sz="800" spc="-4" dirty="0">
                  <a:latin typeface="Calibri"/>
                  <a:cs typeface="Calibri"/>
                </a:rPr>
                <a:t>OR</a:t>
              </a:r>
              <a:r>
                <a:rPr sz="800" spc="4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5239067" y="4225544"/>
              <a:ext cx="980757" cy="102450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1466850" y="4751324"/>
              <a:ext cx="1113789" cy="135369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2580640" y="4751324"/>
              <a:ext cx="1463039" cy="5905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4043679" y="4751324"/>
              <a:ext cx="1195387" cy="5905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2580640" y="4810379"/>
              <a:ext cx="153670" cy="28067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2734310" y="4810379"/>
              <a:ext cx="1039494" cy="43967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  <a:spcBef>
                  <a:spcPts val="64"/>
                </a:spcBef>
              </a:pPr>
              <a:endParaRPr sz="1000"/>
            </a:p>
            <a:p>
              <a:pPr marL="152400">
                <a:lnSpc>
                  <a:spcPct val="101725"/>
                </a:lnSpc>
              </a:pPr>
              <a:r>
                <a:rPr sz="800" spc="0" dirty="0">
                  <a:latin typeface="Calibri"/>
                  <a:cs typeface="Calibri"/>
                </a:rPr>
                <a:t>AS</a:t>
              </a:r>
              <a:r>
                <a:rPr sz="800" spc="-9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R</a:t>
              </a:r>
              <a:r>
                <a:rPr sz="800" spc="-4" dirty="0">
                  <a:latin typeface="Calibri"/>
                  <a:cs typeface="Calibri"/>
                </a:rPr>
                <a:t> J</a:t>
              </a:r>
              <a:r>
                <a:rPr sz="800" spc="0" dirty="0">
                  <a:latin typeface="Calibri"/>
                  <a:cs typeface="Calibri"/>
                </a:rPr>
                <a:t>U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ÍDI</a:t>
              </a:r>
              <a:r>
                <a:rPr sz="800" spc="4" dirty="0">
                  <a:latin typeface="Calibri"/>
                  <a:cs typeface="Calibri"/>
                </a:rPr>
                <a:t>C</a:t>
              </a:r>
              <a:r>
                <a:rPr sz="800" spc="0" dirty="0">
                  <a:latin typeface="Calibri"/>
                  <a:cs typeface="Calibri"/>
                </a:rPr>
                <a:t>O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3773804" y="4810379"/>
              <a:ext cx="269875" cy="43967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4043679" y="4810379"/>
              <a:ext cx="156210" cy="28511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4199890" y="4810379"/>
              <a:ext cx="1039177" cy="43967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  <a:spcBef>
                  <a:spcPts val="28"/>
                </a:spcBef>
              </a:pPr>
              <a:endParaRPr sz="1000"/>
            </a:p>
            <a:p>
              <a:pPr marL="153288">
                <a:lnSpc>
                  <a:spcPct val="101725"/>
                </a:lnSpc>
              </a:pPr>
              <a:r>
                <a:rPr sz="800" spc="0" dirty="0">
                  <a:latin typeface="Calibri"/>
                  <a:cs typeface="Calibri"/>
                </a:rPr>
                <a:t>AS</a:t>
              </a:r>
              <a:r>
                <a:rPr sz="800" spc="-9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R</a:t>
              </a:r>
              <a:r>
                <a:rPr sz="800" spc="-4" dirty="0">
                  <a:latin typeface="Calibri"/>
                  <a:cs typeface="Calibri"/>
                </a:rPr>
                <a:t> J</a:t>
              </a:r>
              <a:r>
                <a:rPr sz="800" spc="0" dirty="0">
                  <a:latin typeface="Calibri"/>
                  <a:cs typeface="Calibri"/>
                </a:rPr>
                <a:t>U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ÍDI</a:t>
              </a:r>
              <a:r>
                <a:rPr sz="800" spc="4" dirty="0">
                  <a:latin typeface="Calibri"/>
                  <a:cs typeface="Calibri"/>
                </a:rPr>
                <a:t>C</a:t>
              </a:r>
              <a:r>
                <a:rPr sz="800" spc="0" dirty="0">
                  <a:latin typeface="Calibri"/>
                  <a:cs typeface="Calibri"/>
                </a:rPr>
                <a:t>O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2580640" y="5091049"/>
              <a:ext cx="153670" cy="15900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4043679" y="5095494"/>
              <a:ext cx="156210" cy="15455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2580640" y="5250053"/>
              <a:ext cx="1463039" cy="10261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800"/>
                </a:lnSpc>
                <a:spcBef>
                  <a:spcPts val="8"/>
                </a:spcBef>
              </a:pPr>
              <a:endParaRPr sz="800"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4043679" y="5250053"/>
              <a:ext cx="1466850" cy="5400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800"/>
                </a:lnSpc>
                <a:spcBef>
                  <a:spcPts val="17"/>
                </a:spcBef>
              </a:pPr>
              <a:endParaRPr sz="800"/>
            </a:p>
            <a:p>
              <a:pPr marL="317119">
                <a:lnSpc>
                  <a:spcPct val="101725"/>
                </a:lnSpc>
                <a:spcBef>
                  <a:spcPts val="1000"/>
                </a:spcBef>
              </a:pPr>
              <a:r>
                <a:rPr sz="800" spc="0" dirty="0">
                  <a:latin typeface="Calibri"/>
                  <a:cs typeface="Calibri"/>
                </a:rPr>
                <a:t>AS</a:t>
              </a:r>
              <a:r>
                <a:rPr sz="800" spc="-9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R</a:t>
              </a:r>
              <a:r>
                <a:rPr sz="800" spc="-4" dirty="0">
                  <a:latin typeface="Calibri"/>
                  <a:cs typeface="Calibri"/>
                </a:rPr>
                <a:t> J</a:t>
              </a:r>
              <a:r>
                <a:rPr sz="800" spc="0" dirty="0">
                  <a:latin typeface="Calibri"/>
                  <a:cs typeface="Calibri"/>
                </a:rPr>
                <a:t>U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ÍDI</a:t>
              </a:r>
              <a:r>
                <a:rPr sz="800" spc="4" dirty="0">
                  <a:latin typeface="Calibri"/>
                  <a:cs typeface="Calibri"/>
                </a:rPr>
                <a:t>C</a:t>
              </a:r>
              <a:r>
                <a:rPr sz="800" spc="0" dirty="0">
                  <a:latin typeface="Calibri"/>
                  <a:cs typeface="Calibri"/>
                </a:rPr>
                <a:t>O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5510530" y="5250053"/>
              <a:ext cx="1369059" cy="5400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  <a:spcBef>
                  <a:spcPts val="25"/>
                </a:spcBef>
              </a:pPr>
              <a:endParaRPr sz="1000"/>
            </a:p>
            <a:p>
              <a:pPr marL="165735">
                <a:lnSpc>
                  <a:spcPct val="101725"/>
                </a:lnSpc>
              </a:pPr>
              <a:r>
                <a:rPr sz="800" spc="0" dirty="0">
                  <a:latin typeface="Calibri"/>
                  <a:cs typeface="Calibri"/>
                </a:rPr>
                <a:t>INVE</a:t>
              </a:r>
              <a:r>
                <a:rPr sz="800" spc="-9" dirty="0">
                  <a:latin typeface="Calibri"/>
                  <a:cs typeface="Calibri"/>
                </a:rPr>
                <a:t>S</a:t>
              </a:r>
              <a:r>
                <a:rPr sz="800" spc="4" dirty="0">
                  <a:latin typeface="Calibri"/>
                  <a:cs typeface="Calibri"/>
                </a:rPr>
                <a:t>T</a:t>
              </a:r>
              <a:r>
                <a:rPr sz="800" spc="0" dirty="0">
                  <a:latin typeface="Calibri"/>
                  <a:cs typeface="Calibri"/>
                </a:rPr>
                <a:t>IGAD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R</a:t>
              </a:r>
              <a:r>
                <a:rPr sz="800" spc="-4" dirty="0">
                  <a:latin typeface="Calibri"/>
                  <a:cs typeface="Calibri"/>
                </a:rPr>
                <a:t> J</a:t>
              </a:r>
              <a:r>
                <a:rPr sz="800" spc="0" dirty="0">
                  <a:latin typeface="Calibri"/>
                  <a:cs typeface="Calibri"/>
                </a:rPr>
                <a:t>U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ÍDI</a:t>
              </a:r>
              <a:r>
                <a:rPr sz="800" spc="4" dirty="0">
                  <a:latin typeface="Calibri"/>
                  <a:cs typeface="Calibri"/>
                </a:rPr>
                <a:t>C</a:t>
              </a:r>
              <a:r>
                <a:rPr sz="800" spc="0" dirty="0">
                  <a:latin typeface="Calibri"/>
                  <a:cs typeface="Calibri"/>
                </a:rPr>
                <a:t>O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6879589" y="5250053"/>
              <a:ext cx="132715" cy="5400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7012305" y="5250053"/>
              <a:ext cx="1369059" cy="5400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  <a:spcBef>
                  <a:spcPts val="49"/>
                </a:spcBef>
              </a:pPr>
              <a:endParaRPr sz="1000"/>
            </a:p>
            <a:p>
              <a:pPr marL="299593" marR="150167" indent="-128397">
                <a:lnSpc>
                  <a:spcPct val="102539"/>
                </a:lnSpc>
              </a:pPr>
              <a:r>
                <a:rPr sz="800" spc="0" dirty="0">
                  <a:latin typeface="Calibri"/>
                  <a:cs typeface="Calibri"/>
                </a:rPr>
                <a:t>ASI</a:t>
              </a:r>
              <a:r>
                <a:rPr sz="800" spc="-9" dirty="0">
                  <a:latin typeface="Calibri"/>
                  <a:cs typeface="Calibri"/>
                </a:rPr>
                <a:t>S</a:t>
              </a:r>
              <a:r>
                <a:rPr sz="800" spc="4" dirty="0">
                  <a:latin typeface="Calibri"/>
                  <a:cs typeface="Calibri"/>
                </a:rPr>
                <a:t>TE</a:t>
              </a:r>
              <a:r>
                <a:rPr sz="800" spc="-14" dirty="0">
                  <a:latin typeface="Calibri"/>
                  <a:cs typeface="Calibri"/>
                </a:rPr>
                <a:t>N</a:t>
              </a:r>
              <a:r>
                <a:rPr sz="800" spc="4" dirty="0">
                  <a:latin typeface="Calibri"/>
                  <a:cs typeface="Calibri"/>
                </a:rPr>
                <a:t>T</a:t>
              </a:r>
              <a:r>
                <a:rPr sz="800" spc="0" dirty="0">
                  <a:latin typeface="Calibri"/>
                  <a:cs typeface="Calibri"/>
                </a:rPr>
                <a:t>E</a:t>
              </a:r>
              <a:r>
                <a:rPr sz="800" spc="4" dirty="0">
                  <a:latin typeface="Calibri"/>
                  <a:cs typeface="Calibri"/>
                </a:rPr>
                <a:t> </a:t>
              </a:r>
              <a:r>
                <a:rPr sz="800" spc="-14" dirty="0">
                  <a:latin typeface="Calibri"/>
                  <a:cs typeface="Calibri"/>
                </a:rPr>
                <a:t>D</a:t>
              </a:r>
              <a:r>
                <a:rPr sz="800" spc="0" dirty="0">
                  <a:latin typeface="Calibri"/>
                  <a:cs typeface="Calibri"/>
                </a:rPr>
                <a:t>E</a:t>
              </a:r>
              <a:r>
                <a:rPr sz="800" spc="4" dirty="0">
                  <a:latin typeface="Calibri"/>
                  <a:cs typeface="Calibri"/>
                </a:rPr>
                <a:t> 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r>
                <a:rPr sz="800" spc="4" dirty="0">
                  <a:latin typeface="Calibri"/>
                  <a:cs typeface="Calibri"/>
                </a:rPr>
                <a:t>E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V</a:t>
              </a:r>
              <a:r>
                <a:rPr sz="800" spc="-9" dirty="0">
                  <a:latin typeface="Calibri"/>
                  <a:cs typeface="Calibri"/>
                </a:rPr>
                <a:t>I</a:t>
              </a:r>
              <a:r>
                <a:rPr sz="800" spc="0" dirty="0">
                  <a:latin typeface="Calibri"/>
                  <a:cs typeface="Calibri"/>
                </a:rPr>
                <a:t>CI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S </a:t>
              </a:r>
              <a:r>
                <a:rPr sz="800" spc="4" dirty="0">
                  <a:latin typeface="Calibri"/>
                  <a:cs typeface="Calibri"/>
                </a:rPr>
                <a:t>P</a:t>
              </a:r>
              <a:r>
                <a:rPr sz="800" spc="0" dirty="0">
                  <a:latin typeface="Calibri"/>
                  <a:cs typeface="Calibri"/>
                </a:rPr>
                <a:t>A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LA</a:t>
              </a:r>
              <a:r>
                <a:rPr sz="800" spc="-14" dirty="0">
                  <a:latin typeface="Calibri"/>
                  <a:cs typeface="Calibri"/>
                </a:rPr>
                <a:t>M</a:t>
              </a:r>
              <a:r>
                <a:rPr sz="800" spc="4" dirty="0">
                  <a:latin typeface="Calibri"/>
                  <a:cs typeface="Calibri"/>
                </a:rPr>
                <a:t>E</a:t>
              </a:r>
              <a:r>
                <a:rPr sz="800" spc="-4" dirty="0">
                  <a:latin typeface="Calibri"/>
                  <a:cs typeface="Calibri"/>
                </a:rPr>
                <a:t>NT</a:t>
              </a:r>
              <a:r>
                <a:rPr sz="800" spc="0" dirty="0">
                  <a:latin typeface="Calibri"/>
                  <a:cs typeface="Calibri"/>
                </a:rPr>
                <a:t>A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I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8381364" y="5250053"/>
              <a:ext cx="105410" cy="5400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8486775" y="5250053"/>
              <a:ext cx="1143000" cy="5400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300"/>
                </a:lnSpc>
                <a:spcBef>
                  <a:spcPts val="1"/>
                </a:spcBef>
              </a:pPr>
              <a:endParaRPr sz="1300"/>
            </a:p>
            <a:p>
              <a:pPr marL="109854">
                <a:lnSpc>
                  <a:spcPct val="101725"/>
                </a:lnSpc>
              </a:pPr>
              <a:r>
                <a:rPr sz="800" spc="0" dirty="0">
                  <a:latin typeface="Calibri"/>
                  <a:cs typeface="Calibri"/>
                </a:rPr>
                <a:t>AUXIL</a:t>
              </a:r>
              <a:r>
                <a:rPr sz="800" spc="-9" dirty="0">
                  <a:latin typeface="Calibri"/>
                  <a:cs typeface="Calibri"/>
                </a:rPr>
                <a:t>I</a:t>
              </a:r>
              <a:r>
                <a:rPr sz="800" spc="0" dirty="0">
                  <a:latin typeface="Calibri"/>
                  <a:cs typeface="Calibri"/>
                </a:rPr>
                <a:t>AR</a:t>
              </a:r>
              <a:r>
                <a:rPr sz="800" spc="-4" dirty="0">
                  <a:latin typeface="Calibri"/>
                  <a:cs typeface="Calibri"/>
                </a:rPr>
                <a:t> D</a:t>
              </a:r>
              <a:r>
                <a:rPr sz="800" spc="0" dirty="0">
                  <a:latin typeface="Calibri"/>
                  <a:cs typeface="Calibri"/>
                </a:rPr>
                <a:t>E</a:t>
              </a:r>
              <a:r>
                <a:rPr sz="800" spc="4" dirty="0">
                  <a:latin typeface="Calibri"/>
                  <a:cs typeface="Calibri"/>
                </a:rPr>
                <a:t> </a:t>
              </a:r>
              <a:r>
                <a:rPr sz="800" spc="0" dirty="0">
                  <a:latin typeface="Calibri"/>
                  <a:cs typeface="Calibri"/>
                </a:rPr>
                <a:t>A</a:t>
              </a:r>
              <a:r>
                <a:rPr sz="800" spc="-1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CHIVO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2580640" y="5352669"/>
              <a:ext cx="161290" cy="23545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2741930" y="5352669"/>
              <a:ext cx="1039494" cy="43738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  <a:spcBef>
                  <a:spcPts val="45"/>
                </a:spcBef>
              </a:pPr>
              <a:endParaRPr sz="1000"/>
            </a:p>
            <a:p>
              <a:pPr marL="152400">
                <a:lnSpc>
                  <a:spcPct val="101725"/>
                </a:lnSpc>
              </a:pPr>
              <a:r>
                <a:rPr sz="800" spc="0" dirty="0">
                  <a:latin typeface="Calibri"/>
                  <a:cs typeface="Calibri"/>
                </a:rPr>
                <a:t>AS</a:t>
              </a:r>
              <a:r>
                <a:rPr sz="800" spc="-9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R</a:t>
              </a:r>
              <a:r>
                <a:rPr sz="800" spc="-4" dirty="0">
                  <a:latin typeface="Calibri"/>
                  <a:cs typeface="Calibri"/>
                </a:rPr>
                <a:t> J</a:t>
              </a:r>
              <a:r>
                <a:rPr sz="800" spc="0" dirty="0">
                  <a:latin typeface="Calibri"/>
                  <a:cs typeface="Calibri"/>
                </a:rPr>
                <a:t>U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ÍDI</a:t>
              </a:r>
              <a:r>
                <a:rPr sz="800" spc="4" dirty="0">
                  <a:latin typeface="Calibri"/>
                  <a:cs typeface="Calibri"/>
                </a:rPr>
                <a:t>C</a:t>
              </a:r>
              <a:r>
                <a:rPr sz="800" spc="0" dirty="0">
                  <a:latin typeface="Calibri"/>
                  <a:cs typeface="Calibri"/>
                </a:rPr>
                <a:t>O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781425" y="5352669"/>
              <a:ext cx="262254" cy="43738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2580640" y="5588127"/>
              <a:ext cx="161290" cy="20193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580640" y="5790057"/>
              <a:ext cx="1463039" cy="8902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700"/>
                </a:lnSpc>
                <a:spcBef>
                  <a:spcPts val="0"/>
                </a:spcBef>
              </a:pPr>
              <a:endParaRPr sz="700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043679" y="5790057"/>
              <a:ext cx="5586095" cy="54178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700"/>
                </a:lnSpc>
                <a:spcBef>
                  <a:spcPts val="17"/>
                </a:spcBef>
              </a:pPr>
              <a:endParaRPr sz="700"/>
            </a:p>
            <a:p>
              <a:pPr marL="265303">
                <a:lnSpc>
                  <a:spcPct val="101725"/>
                </a:lnSpc>
                <a:spcBef>
                  <a:spcPts val="1000"/>
                </a:spcBef>
              </a:pPr>
              <a:r>
                <a:rPr sz="800" spc="0" dirty="0">
                  <a:latin typeface="Calibri"/>
                  <a:cs typeface="Calibri"/>
                </a:rPr>
                <a:t>A</a:t>
              </a:r>
              <a:r>
                <a:rPr sz="800" spc="-4" dirty="0">
                  <a:latin typeface="Calibri"/>
                  <a:cs typeface="Calibri"/>
                </a:rPr>
                <a:t>N</a:t>
              </a:r>
              <a:r>
                <a:rPr sz="800" spc="0" dirty="0">
                  <a:latin typeface="Calibri"/>
                  <a:cs typeface="Calibri"/>
                </a:rPr>
                <a:t>ALI</a:t>
              </a:r>
              <a:r>
                <a:rPr sz="800" spc="-9" dirty="0">
                  <a:latin typeface="Calibri"/>
                  <a:cs typeface="Calibri"/>
                </a:rPr>
                <a:t>S</a:t>
              </a:r>
              <a:r>
                <a:rPr sz="800" spc="4" dirty="0">
                  <a:latin typeface="Calibri"/>
                  <a:cs typeface="Calibri"/>
                </a:rPr>
                <a:t>T</a:t>
              </a:r>
              <a:r>
                <a:rPr sz="800" spc="0" dirty="0">
                  <a:latin typeface="Calibri"/>
                  <a:cs typeface="Calibri"/>
                </a:rPr>
                <a:t>A</a:t>
              </a:r>
              <a:r>
                <a:rPr sz="800" spc="4" dirty="0">
                  <a:latin typeface="Calibri"/>
                  <a:cs typeface="Calibri"/>
                </a:rPr>
                <a:t> </a:t>
              </a:r>
              <a:r>
                <a:rPr sz="800" spc="-4" dirty="0">
                  <a:latin typeface="Calibri"/>
                  <a:cs typeface="Calibri"/>
                </a:rPr>
                <a:t>J</a:t>
              </a:r>
              <a:r>
                <a:rPr sz="800" spc="0" dirty="0">
                  <a:latin typeface="Calibri"/>
                  <a:cs typeface="Calibri"/>
                </a:rPr>
                <a:t>U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ÍD</a:t>
              </a:r>
              <a:r>
                <a:rPr sz="800" spc="-9" dirty="0">
                  <a:latin typeface="Calibri"/>
                  <a:cs typeface="Calibri"/>
                </a:rPr>
                <a:t>I</a:t>
              </a:r>
              <a:r>
                <a:rPr sz="800" spc="0" dirty="0">
                  <a:latin typeface="Calibri"/>
                  <a:cs typeface="Calibri"/>
                </a:rPr>
                <a:t>CO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580640" y="5879083"/>
              <a:ext cx="152400" cy="2259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733040" y="5879083"/>
              <a:ext cx="1039494" cy="45275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  <a:spcBef>
                  <a:spcPts val="64"/>
                </a:spcBef>
              </a:pPr>
              <a:endParaRPr sz="1000"/>
            </a:p>
            <a:p>
              <a:pPr marL="110998">
                <a:lnSpc>
                  <a:spcPct val="101725"/>
                </a:lnSpc>
              </a:pPr>
              <a:r>
                <a:rPr sz="800" spc="0" dirty="0">
                  <a:latin typeface="Calibri"/>
                  <a:cs typeface="Calibri"/>
                </a:rPr>
                <a:t>A</a:t>
              </a:r>
              <a:r>
                <a:rPr sz="800" spc="-4" dirty="0">
                  <a:latin typeface="Calibri"/>
                  <a:cs typeface="Calibri"/>
                </a:rPr>
                <a:t>N</a:t>
              </a:r>
              <a:r>
                <a:rPr sz="800" spc="0" dirty="0">
                  <a:latin typeface="Calibri"/>
                  <a:cs typeface="Calibri"/>
                </a:rPr>
                <a:t>ALI</a:t>
              </a:r>
              <a:r>
                <a:rPr sz="800" spc="-9" dirty="0">
                  <a:latin typeface="Calibri"/>
                  <a:cs typeface="Calibri"/>
                </a:rPr>
                <a:t>S</a:t>
              </a:r>
              <a:r>
                <a:rPr sz="800" spc="4" dirty="0">
                  <a:latin typeface="Calibri"/>
                  <a:cs typeface="Calibri"/>
                </a:rPr>
                <a:t>T</a:t>
              </a:r>
              <a:r>
                <a:rPr sz="800" spc="0" dirty="0">
                  <a:latin typeface="Calibri"/>
                  <a:cs typeface="Calibri"/>
                </a:rPr>
                <a:t>A</a:t>
              </a:r>
              <a:r>
                <a:rPr sz="800" spc="4" dirty="0">
                  <a:latin typeface="Calibri"/>
                  <a:cs typeface="Calibri"/>
                </a:rPr>
                <a:t> </a:t>
              </a:r>
              <a:r>
                <a:rPr sz="800" spc="-4" dirty="0">
                  <a:latin typeface="Calibri"/>
                  <a:cs typeface="Calibri"/>
                </a:rPr>
                <a:t>J</a:t>
              </a:r>
              <a:r>
                <a:rPr sz="800" spc="0" dirty="0">
                  <a:latin typeface="Calibri"/>
                  <a:cs typeface="Calibri"/>
                </a:rPr>
                <a:t>U</a:t>
              </a:r>
              <a:r>
                <a:rPr sz="800" spc="-4" dirty="0">
                  <a:latin typeface="Calibri"/>
                  <a:cs typeface="Calibri"/>
                </a:rPr>
                <a:t>R</a:t>
              </a:r>
              <a:r>
                <a:rPr sz="800" spc="0" dirty="0">
                  <a:latin typeface="Calibri"/>
                  <a:cs typeface="Calibri"/>
                </a:rPr>
                <a:t>ÍD</a:t>
              </a:r>
              <a:r>
                <a:rPr sz="800" spc="-9" dirty="0">
                  <a:latin typeface="Calibri"/>
                  <a:cs typeface="Calibri"/>
                </a:rPr>
                <a:t>I</a:t>
              </a:r>
              <a:r>
                <a:rPr sz="800" spc="0" dirty="0">
                  <a:latin typeface="Calibri"/>
                  <a:cs typeface="Calibri"/>
                </a:rPr>
                <a:t>CO</a:t>
              </a:r>
              <a:endParaRPr sz="800">
                <a:latin typeface="Calibri"/>
                <a:cs typeface="Calibri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772534" y="5879083"/>
              <a:ext cx="271145" cy="45275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1466850" y="6105017"/>
              <a:ext cx="1266189" cy="22682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6096421" y="3335146"/>
              <a:ext cx="796289" cy="26162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900420" y="2905125"/>
              <a:ext cx="1369059" cy="51879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474345" marR="276233" indent="-176784">
                <a:lnSpc>
                  <a:spcPts val="969"/>
                </a:lnSpc>
                <a:spcBef>
                  <a:spcPts val="48"/>
                </a:spcBef>
              </a:pPr>
              <a:r>
                <a:rPr sz="800" spc="0" dirty="0">
                  <a:latin typeface="Calibri"/>
                  <a:cs typeface="Calibri"/>
                </a:rPr>
                <a:t>C</a:t>
              </a:r>
              <a:r>
                <a:rPr sz="800" spc="-4" dirty="0">
                  <a:latin typeface="Calibri"/>
                  <a:cs typeface="Calibri"/>
                </a:rPr>
                <a:t>OORD</a:t>
              </a:r>
              <a:r>
                <a:rPr sz="800" spc="0" dirty="0">
                  <a:latin typeface="Calibri"/>
                  <a:cs typeface="Calibri"/>
                </a:rPr>
                <a:t>INAD</a:t>
              </a:r>
              <a:r>
                <a:rPr sz="800" spc="-4" dirty="0">
                  <a:latin typeface="Calibri"/>
                  <a:cs typeface="Calibri"/>
                </a:rPr>
                <a:t>O</a:t>
              </a:r>
              <a:r>
                <a:rPr sz="800" spc="0" dirty="0">
                  <a:latin typeface="Calibri"/>
                  <a:cs typeface="Calibri"/>
                </a:rPr>
                <a:t>R</a:t>
              </a:r>
              <a:r>
                <a:rPr sz="800" spc="-4" dirty="0">
                  <a:latin typeface="Calibri"/>
                  <a:cs typeface="Calibri"/>
                </a:rPr>
                <a:t> D</a:t>
              </a:r>
              <a:r>
                <a:rPr sz="800" spc="0" dirty="0">
                  <a:latin typeface="Calibri"/>
                  <a:cs typeface="Calibri"/>
                </a:rPr>
                <a:t>E AS</a:t>
              </a:r>
              <a:r>
                <a:rPr sz="800" spc="-9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r>
                <a:rPr sz="800" spc="-4" dirty="0">
                  <a:latin typeface="Calibri"/>
                  <a:cs typeface="Calibri"/>
                </a:rPr>
                <a:t>OR</a:t>
              </a:r>
              <a:r>
                <a:rPr sz="800" spc="4" dirty="0">
                  <a:latin typeface="Calibri"/>
                  <a:cs typeface="Calibri"/>
                </a:rPr>
                <a:t>E</a:t>
              </a:r>
              <a:r>
                <a:rPr sz="800" spc="0" dirty="0">
                  <a:latin typeface="Calibri"/>
                  <a:cs typeface="Calibri"/>
                </a:rPr>
                <a:t>S</a:t>
              </a:r>
              <a:endParaRPr sz="800" dirty="0">
                <a:latin typeface="Calibri"/>
                <a:cs typeface="Calibri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14290" y="3339211"/>
              <a:ext cx="796289" cy="25717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3642360" y="2183510"/>
              <a:ext cx="3015615" cy="56007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100"/>
                </a:lnSpc>
                <a:spcBef>
                  <a:spcPts val="68"/>
                </a:spcBef>
              </a:pPr>
              <a:endParaRPr sz="1100"/>
            </a:p>
            <a:p>
              <a:pPr marL="172847">
                <a:lnSpc>
                  <a:spcPct val="101725"/>
                </a:lnSpc>
              </a:pPr>
              <a:r>
                <a:rPr sz="1100" b="1" spc="4" dirty="0">
                  <a:latin typeface="Calibri"/>
                  <a:cs typeface="Calibri"/>
                </a:rPr>
                <a:t>S</a:t>
              </a:r>
              <a:r>
                <a:rPr sz="1100" b="1" spc="0" dirty="0">
                  <a:latin typeface="Calibri"/>
                  <a:cs typeface="Calibri"/>
                </a:rPr>
                <a:t>E</a:t>
              </a:r>
              <a:r>
                <a:rPr sz="1100" b="1" spc="-4" dirty="0">
                  <a:latin typeface="Calibri"/>
                  <a:cs typeface="Calibri"/>
                </a:rPr>
                <a:t>C</a:t>
              </a:r>
              <a:r>
                <a:rPr sz="1100" b="1" spc="0" dirty="0">
                  <a:latin typeface="Calibri"/>
                  <a:cs typeface="Calibri"/>
                </a:rPr>
                <a:t>R</a:t>
              </a:r>
              <a:r>
                <a:rPr sz="1100" b="1" spc="-9" dirty="0">
                  <a:latin typeface="Calibri"/>
                  <a:cs typeface="Calibri"/>
                </a:rPr>
                <a:t>E</a:t>
              </a:r>
              <a:r>
                <a:rPr sz="1100" b="1" spc="4" dirty="0">
                  <a:latin typeface="Calibri"/>
                  <a:cs typeface="Calibri"/>
                </a:rPr>
                <a:t>T</a:t>
              </a:r>
              <a:r>
                <a:rPr sz="1100" b="1" spc="-9" dirty="0">
                  <a:latin typeface="Calibri"/>
                  <a:cs typeface="Calibri"/>
                </a:rPr>
                <a:t>A</a:t>
              </a:r>
              <a:r>
                <a:rPr sz="1100" b="1" spc="0" dirty="0">
                  <a:latin typeface="Calibri"/>
                  <a:cs typeface="Calibri"/>
                </a:rPr>
                <a:t>R</a:t>
              </a:r>
              <a:r>
                <a:rPr sz="1100" b="1" spc="4" dirty="0">
                  <a:latin typeface="Calibri"/>
                  <a:cs typeface="Calibri"/>
                </a:rPr>
                <a:t>I</a:t>
              </a:r>
              <a:r>
                <a:rPr sz="1100" b="1" spc="0" dirty="0">
                  <a:latin typeface="Calibri"/>
                  <a:cs typeface="Calibri"/>
                </a:rPr>
                <a:t>O</a:t>
              </a:r>
              <a:r>
                <a:rPr sz="1100" b="1" spc="-4" dirty="0">
                  <a:latin typeface="Calibri"/>
                  <a:cs typeface="Calibri"/>
                </a:rPr>
                <a:t> </a:t>
              </a:r>
              <a:r>
                <a:rPr sz="1100" b="1" spc="0" dirty="0">
                  <a:latin typeface="Calibri"/>
                  <a:cs typeface="Calibri"/>
                </a:rPr>
                <a:t>DE</a:t>
              </a:r>
              <a:r>
                <a:rPr sz="1100" b="1" spc="-4" dirty="0">
                  <a:latin typeface="Calibri"/>
                  <a:cs typeface="Calibri"/>
                </a:rPr>
                <a:t> </a:t>
              </a:r>
              <a:r>
                <a:rPr sz="1100" b="1" spc="4" dirty="0">
                  <a:latin typeface="Calibri"/>
                  <a:cs typeface="Calibri"/>
                </a:rPr>
                <a:t>S</a:t>
              </a:r>
              <a:r>
                <a:rPr sz="1100" b="1" spc="0" dirty="0">
                  <a:latin typeface="Calibri"/>
                  <a:cs typeface="Calibri"/>
                </a:rPr>
                <a:t>ER</a:t>
              </a:r>
              <a:r>
                <a:rPr sz="1100" b="1" spc="-14" dirty="0">
                  <a:latin typeface="Calibri"/>
                  <a:cs typeface="Calibri"/>
                </a:rPr>
                <a:t>V</a:t>
              </a:r>
              <a:r>
                <a:rPr sz="1100" b="1" spc="4" dirty="0">
                  <a:latin typeface="Calibri"/>
                  <a:cs typeface="Calibri"/>
                </a:rPr>
                <a:t>I</a:t>
              </a:r>
              <a:r>
                <a:rPr sz="1100" b="1" spc="-9" dirty="0">
                  <a:latin typeface="Calibri"/>
                  <a:cs typeface="Calibri"/>
                </a:rPr>
                <a:t>C</a:t>
              </a:r>
              <a:r>
                <a:rPr sz="1100" b="1" spc="4" dirty="0">
                  <a:latin typeface="Calibri"/>
                  <a:cs typeface="Calibri"/>
                </a:rPr>
                <a:t>I</a:t>
              </a:r>
              <a:r>
                <a:rPr sz="1100" b="1" spc="-14" dirty="0">
                  <a:latin typeface="Calibri"/>
                  <a:cs typeface="Calibri"/>
                </a:rPr>
                <a:t>O</a:t>
              </a:r>
              <a:r>
                <a:rPr sz="1100" b="1" spc="0" dirty="0">
                  <a:latin typeface="Calibri"/>
                  <a:cs typeface="Calibri"/>
                </a:rPr>
                <a:t>S</a:t>
              </a:r>
              <a:r>
                <a:rPr sz="1100" b="1" spc="-4" dirty="0">
                  <a:latin typeface="Calibri"/>
                  <a:cs typeface="Calibri"/>
                </a:rPr>
                <a:t> </a:t>
              </a:r>
              <a:r>
                <a:rPr sz="1100" b="1" spc="0" dirty="0">
                  <a:latin typeface="Calibri"/>
                  <a:cs typeface="Calibri"/>
                </a:rPr>
                <a:t>P</a:t>
              </a:r>
              <a:r>
                <a:rPr sz="1100" b="1" spc="4" dirty="0">
                  <a:latin typeface="Calibri"/>
                  <a:cs typeface="Calibri"/>
                </a:rPr>
                <a:t>A</a:t>
              </a:r>
              <a:r>
                <a:rPr sz="1100" b="1" spc="-9" dirty="0">
                  <a:latin typeface="Calibri"/>
                  <a:cs typeface="Calibri"/>
                </a:rPr>
                <a:t>R</a:t>
              </a:r>
              <a:r>
                <a:rPr sz="1100" b="1" spc="0" dirty="0">
                  <a:latin typeface="Calibri"/>
                  <a:cs typeface="Calibri"/>
                </a:rPr>
                <a:t>L</a:t>
              </a:r>
              <a:r>
                <a:rPr sz="1100" b="1" spc="4" dirty="0">
                  <a:latin typeface="Calibri"/>
                  <a:cs typeface="Calibri"/>
                </a:rPr>
                <a:t>A</a:t>
              </a:r>
              <a:r>
                <a:rPr sz="1100" b="1" spc="-4" dirty="0">
                  <a:latin typeface="Calibri"/>
                  <a:cs typeface="Calibri"/>
                </a:rPr>
                <a:t>M</a:t>
              </a:r>
              <a:r>
                <a:rPr sz="1100" b="1" spc="-9" dirty="0">
                  <a:latin typeface="Calibri"/>
                  <a:cs typeface="Calibri"/>
                </a:rPr>
                <a:t>E</a:t>
              </a:r>
              <a:r>
                <a:rPr sz="1100" b="1" spc="4" dirty="0">
                  <a:latin typeface="Calibri"/>
                  <a:cs typeface="Calibri"/>
                </a:rPr>
                <a:t>N</a:t>
              </a:r>
              <a:r>
                <a:rPr sz="1100" b="1" spc="-4" dirty="0">
                  <a:latin typeface="Calibri"/>
                  <a:cs typeface="Calibri"/>
                </a:rPr>
                <a:t>T</a:t>
              </a:r>
              <a:r>
                <a:rPr sz="1100" b="1" spc="0" dirty="0">
                  <a:latin typeface="Calibri"/>
                  <a:cs typeface="Calibri"/>
                </a:rPr>
                <a:t>A</a:t>
              </a:r>
              <a:r>
                <a:rPr sz="1100" b="1" spc="-4" dirty="0">
                  <a:latin typeface="Calibri"/>
                  <a:cs typeface="Calibri"/>
                </a:rPr>
                <a:t>R</a:t>
              </a:r>
              <a:r>
                <a:rPr sz="1100" b="1" spc="4" dirty="0">
                  <a:latin typeface="Calibri"/>
                  <a:cs typeface="Calibri"/>
                </a:rPr>
                <a:t>I</a:t>
              </a:r>
              <a:r>
                <a:rPr sz="1100" b="1" spc="0" dirty="0">
                  <a:latin typeface="Calibri"/>
                  <a:cs typeface="Calibri"/>
                </a:rPr>
                <a:t>OS</a:t>
              </a:r>
              <a:endParaRPr sz="11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object 215"/>
          <p:cNvSpPr/>
          <p:nvPr/>
        </p:nvSpPr>
        <p:spPr>
          <a:xfrm>
            <a:off x="5627053" y="2640360"/>
            <a:ext cx="1371599" cy="321310"/>
          </a:xfrm>
          <a:custGeom>
            <a:avLst/>
            <a:gdLst/>
            <a:ahLst/>
            <a:cxnLst/>
            <a:rect l="l" t="t" r="r" b="b"/>
            <a:pathLst>
              <a:path w="1371599" h="321310">
                <a:moveTo>
                  <a:pt x="0" y="321310"/>
                </a:moveTo>
                <a:lnTo>
                  <a:pt x="1371599" y="321310"/>
                </a:lnTo>
                <a:lnTo>
                  <a:pt x="1371599" y="0"/>
                </a:lnTo>
                <a:lnTo>
                  <a:pt x="0" y="0"/>
                </a:lnTo>
                <a:lnTo>
                  <a:pt x="0" y="3213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900430" y="570865"/>
            <a:ext cx="866775" cy="1028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867150" y="1703578"/>
            <a:ext cx="2311400" cy="471804"/>
          </a:xfrm>
          <a:custGeom>
            <a:avLst/>
            <a:gdLst/>
            <a:ahLst/>
            <a:cxnLst/>
            <a:rect l="l" t="t" r="r" b="b"/>
            <a:pathLst>
              <a:path w="2311400" h="471804">
                <a:moveTo>
                  <a:pt x="0" y="471804"/>
                </a:moveTo>
                <a:lnTo>
                  <a:pt x="2311400" y="471804"/>
                </a:lnTo>
                <a:lnTo>
                  <a:pt x="2311400" y="0"/>
                </a:lnTo>
                <a:lnTo>
                  <a:pt x="0" y="0"/>
                </a:lnTo>
                <a:lnTo>
                  <a:pt x="0" y="47180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81305" y="3603370"/>
            <a:ext cx="802005" cy="433070"/>
          </a:xfrm>
          <a:custGeom>
            <a:avLst/>
            <a:gdLst/>
            <a:ahLst/>
            <a:cxnLst/>
            <a:rect l="l" t="t" r="r" b="b"/>
            <a:pathLst>
              <a:path w="802005" h="433070">
                <a:moveTo>
                  <a:pt x="0" y="433070"/>
                </a:moveTo>
                <a:lnTo>
                  <a:pt x="802005" y="433070"/>
                </a:lnTo>
                <a:lnTo>
                  <a:pt x="802005" y="0"/>
                </a:lnTo>
                <a:lnTo>
                  <a:pt x="0" y="0"/>
                </a:lnTo>
                <a:lnTo>
                  <a:pt x="0" y="43307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80085" y="4030599"/>
            <a:ext cx="0" cy="403225"/>
          </a:xfrm>
          <a:custGeom>
            <a:avLst/>
            <a:gdLst/>
            <a:ahLst/>
            <a:cxnLst/>
            <a:rect l="l" t="t" r="r" b="b"/>
            <a:pathLst>
              <a:path h="403225">
                <a:moveTo>
                  <a:pt x="0" y="0"/>
                </a:moveTo>
                <a:lnTo>
                  <a:pt x="0" y="4032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70560" y="3262376"/>
            <a:ext cx="8589645" cy="25400"/>
          </a:xfrm>
          <a:custGeom>
            <a:avLst/>
            <a:gdLst/>
            <a:ahLst/>
            <a:cxnLst/>
            <a:rect l="l" t="t" r="r" b="b"/>
            <a:pathLst>
              <a:path w="8589645" h="25400">
                <a:moveTo>
                  <a:pt x="0" y="25400"/>
                </a:moveTo>
                <a:lnTo>
                  <a:pt x="85896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71830" y="3297936"/>
            <a:ext cx="0" cy="300989"/>
          </a:xfrm>
          <a:custGeom>
            <a:avLst/>
            <a:gdLst/>
            <a:ahLst/>
            <a:cxnLst/>
            <a:rect l="l" t="t" r="r" b="b"/>
            <a:pathLst>
              <a:path h="300989">
                <a:moveTo>
                  <a:pt x="0" y="0"/>
                </a:moveTo>
                <a:lnTo>
                  <a:pt x="0" y="3009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019675" y="2177923"/>
            <a:ext cx="1904" cy="1100454"/>
          </a:xfrm>
          <a:custGeom>
            <a:avLst/>
            <a:gdLst/>
            <a:ahLst/>
            <a:cxnLst/>
            <a:rect l="l" t="t" r="r" b="b"/>
            <a:pathLst>
              <a:path w="1904" h="1100454">
                <a:moveTo>
                  <a:pt x="1904" y="0"/>
                </a:moveTo>
                <a:lnTo>
                  <a:pt x="0" y="110045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669280" y="2223516"/>
            <a:ext cx="1371600" cy="321310"/>
          </a:xfrm>
          <a:custGeom>
            <a:avLst/>
            <a:gdLst/>
            <a:ahLst/>
            <a:cxnLst/>
            <a:rect l="l" t="t" r="r" b="b"/>
            <a:pathLst>
              <a:path w="1371600" h="321310">
                <a:moveTo>
                  <a:pt x="0" y="321310"/>
                </a:moveTo>
                <a:lnTo>
                  <a:pt x="1371600" y="321310"/>
                </a:lnTo>
                <a:lnTo>
                  <a:pt x="1371600" y="0"/>
                </a:lnTo>
                <a:lnTo>
                  <a:pt x="0" y="0"/>
                </a:lnTo>
                <a:lnTo>
                  <a:pt x="0" y="32131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025390" y="2384171"/>
            <a:ext cx="634364" cy="0"/>
          </a:xfrm>
          <a:custGeom>
            <a:avLst/>
            <a:gdLst/>
            <a:ahLst/>
            <a:cxnLst/>
            <a:rect l="l" t="t" r="r" b="b"/>
            <a:pathLst>
              <a:path w="634364">
                <a:moveTo>
                  <a:pt x="0" y="0"/>
                </a:moveTo>
                <a:lnTo>
                  <a:pt x="63436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83865" y="2220976"/>
            <a:ext cx="1382394" cy="335914"/>
          </a:xfrm>
          <a:custGeom>
            <a:avLst/>
            <a:gdLst/>
            <a:ahLst/>
            <a:cxnLst/>
            <a:rect l="l" t="t" r="r" b="b"/>
            <a:pathLst>
              <a:path w="1382394" h="335914">
                <a:moveTo>
                  <a:pt x="0" y="335914"/>
                </a:moveTo>
                <a:lnTo>
                  <a:pt x="1382394" y="335914"/>
                </a:lnTo>
                <a:lnTo>
                  <a:pt x="1382394" y="0"/>
                </a:lnTo>
                <a:lnTo>
                  <a:pt x="0" y="0"/>
                </a:lnTo>
                <a:lnTo>
                  <a:pt x="0" y="33591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019040" y="2738501"/>
            <a:ext cx="644525" cy="0"/>
          </a:xfrm>
          <a:custGeom>
            <a:avLst/>
            <a:gdLst/>
            <a:ahLst/>
            <a:cxnLst/>
            <a:rect l="l" t="t" r="r" b="b"/>
            <a:pathLst>
              <a:path w="644525">
                <a:moveTo>
                  <a:pt x="0" y="0"/>
                </a:moveTo>
                <a:lnTo>
                  <a:pt x="6445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373880" y="2384171"/>
            <a:ext cx="634365" cy="0"/>
          </a:xfrm>
          <a:custGeom>
            <a:avLst/>
            <a:gdLst/>
            <a:ahLst/>
            <a:cxnLst/>
            <a:rect l="l" t="t" r="r" b="b"/>
            <a:pathLst>
              <a:path w="634365">
                <a:moveTo>
                  <a:pt x="0" y="0"/>
                </a:moveTo>
                <a:lnTo>
                  <a:pt x="63436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89659" y="4074414"/>
            <a:ext cx="1003300" cy="299720"/>
          </a:xfrm>
          <a:custGeom>
            <a:avLst/>
            <a:gdLst/>
            <a:ahLst/>
            <a:cxnLst/>
            <a:rect l="l" t="t" r="r" b="b"/>
            <a:pathLst>
              <a:path w="1003300" h="299720">
                <a:moveTo>
                  <a:pt x="0" y="299720"/>
                </a:moveTo>
                <a:lnTo>
                  <a:pt x="1003300" y="299720"/>
                </a:lnTo>
                <a:lnTo>
                  <a:pt x="1003300" y="0"/>
                </a:lnTo>
                <a:lnTo>
                  <a:pt x="0" y="0"/>
                </a:lnTo>
                <a:lnTo>
                  <a:pt x="0" y="29972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20345" y="5088508"/>
            <a:ext cx="482600" cy="381000"/>
          </a:xfrm>
          <a:custGeom>
            <a:avLst/>
            <a:gdLst/>
            <a:ahLst/>
            <a:cxnLst/>
            <a:rect l="l" t="t" r="r" b="b"/>
            <a:pathLst>
              <a:path w="482600" h="381000">
                <a:moveTo>
                  <a:pt x="0" y="381000"/>
                </a:moveTo>
                <a:lnTo>
                  <a:pt x="482600" y="381000"/>
                </a:lnTo>
                <a:lnTo>
                  <a:pt x="482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72745" y="4425569"/>
            <a:ext cx="0" cy="647699"/>
          </a:xfrm>
          <a:custGeom>
            <a:avLst/>
            <a:gdLst/>
            <a:ahLst/>
            <a:cxnLst/>
            <a:rect l="l" t="t" r="r" b="b"/>
            <a:pathLst>
              <a:path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73380" y="4425569"/>
            <a:ext cx="2340610" cy="6350"/>
          </a:xfrm>
          <a:custGeom>
            <a:avLst/>
            <a:gdLst/>
            <a:ahLst/>
            <a:cxnLst/>
            <a:rect l="l" t="t" r="r" b="b"/>
            <a:pathLst>
              <a:path w="2340610" h="6350">
                <a:moveTo>
                  <a:pt x="0" y="6350"/>
                </a:moveTo>
                <a:lnTo>
                  <a:pt x="234061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369820" y="4530344"/>
            <a:ext cx="629284" cy="321310"/>
          </a:xfrm>
          <a:custGeom>
            <a:avLst/>
            <a:gdLst/>
            <a:ahLst/>
            <a:cxnLst/>
            <a:rect l="l" t="t" r="r" b="b"/>
            <a:pathLst>
              <a:path w="629284" h="321310">
                <a:moveTo>
                  <a:pt x="0" y="321309"/>
                </a:moveTo>
                <a:lnTo>
                  <a:pt x="629284" y="321309"/>
                </a:lnTo>
                <a:lnTo>
                  <a:pt x="629284" y="0"/>
                </a:lnTo>
                <a:lnTo>
                  <a:pt x="0" y="0"/>
                </a:lnTo>
                <a:lnTo>
                  <a:pt x="0" y="32130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552700" y="5391277"/>
            <a:ext cx="629285" cy="285114"/>
          </a:xfrm>
          <a:custGeom>
            <a:avLst/>
            <a:gdLst/>
            <a:ahLst/>
            <a:cxnLst/>
            <a:rect l="l" t="t" r="r" b="b"/>
            <a:pathLst>
              <a:path w="629285" h="285114">
                <a:moveTo>
                  <a:pt x="0" y="285115"/>
                </a:moveTo>
                <a:lnTo>
                  <a:pt x="629285" y="285115"/>
                </a:lnTo>
                <a:lnTo>
                  <a:pt x="629285" y="0"/>
                </a:lnTo>
                <a:lnTo>
                  <a:pt x="0" y="0"/>
                </a:lnTo>
                <a:lnTo>
                  <a:pt x="0" y="28511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560320" y="5003419"/>
            <a:ext cx="621665" cy="285114"/>
          </a:xfrm>
          <a:custGeom>
            <a:avLst/>
            <a:gdLst/>
            <a:ahLst/>
            <a:cxnLst/>
            <a:rect l="l" t="t" r="r" b="b"/>
            <a:pathLst>
              <a:path w="621665" h="285114">
                <a:moveTo>
                  <a:pt x="0" y="285114"/>
                </a:moveTo>
                <a:lnTo>
                  <a:pt x="621665" y="285114"/>
                </a:lnTo>
                <a:lnTo>
                  <a:pt x="621665" y="0"/>
                </a:lnTo>
                <a:lnTo>
                  <a:pt x="0" y="0"/>
                </a:lnTo>
                <a:lnTo>
                  <a:pt x="0" y="28511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362200" y="4851019"/>
            <a:ext cx="184150" cy="692150"/>
          </a:xfrm>
          <a:custGeom>
            <a:avLst/>
            <a:gdLst/>
            <a:ahLst/>
            <a:cxnLst/>
            <a:rect l="l" t="t" r="r" b="b"/>
            <a:pathLst>
              <a:path w="184150" h="692150">
                <a:moveTo>
                  <a:pt x="0" y="0"/>
                </a:moveTo>
                <a:lnTo>
                  <a:pt x="92075" y="0"/>
                </a:lnTo>
                <a:lnTo>
                  <a:pt x="92075" y="692149"/>
                </a:lnTo>
                <a:lnTo>
                  <a:pt x="184150" y="69214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354704" y="3593846"/>
            <a:ext cx="937895" cy="408304"/>
          </a:xfrm>
          <a:custGeom>
            <a:avLst/>
            <a:gdLst/>
            <a:ahLst/>
            <a:cxnLst/>
            <a:rect l="l" t="t" r="r" b="b"/>
            <a:pathLst>
              <a:path w="937895" h="408304">
                <a:moveTo>
                  <a:pt x="0" y="408304"/>
                </a:moveTo>
                <a:lnTo>
                  <a:pt x="937895" y="408304"/>
                </a:lnTo>
                <a:lnTo>
                  <a:pt x="937895" y="0"/>
                </a:lnTo>
                <a:lnTo>
                  <a:pt x="0" y="0"/>
                </a:lnTo>
                <a:lnTo>
                  <a:pt x="0" y="40830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820160" y="3299205"/>
            <a:ext cx="0" cy="300990"/>
          </a:xfrm>
          <a:custGeom>
            <a:avLst/>
            <a:gdLst/>
            <a:ahLst/>
            <a:cxnLst/>
            <a:rect l="l" t="t" r="r" b="b"/>
            <a:pathLst>
              <a:path h="300990">
                <a:moveTo>
                  <a:pt x="0" y="0"/>
                </a:moveTo>
                <a:lnTo>
                  <a:pt x="0" y="30099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213100" y="4121404"/>
            <a:ext cx="2889250" cy="17780"/>
          </a:xfrm>
          <a:custGeom>
            <a:avLst/>
            <a:gdLst/>
            <a:ahLst/>
            <a:cxnLst/>
            <a:rect l="l" t="t" r="r" b="b"/>
            <a:pathLst>
              <a:path w="2889250" h="17780">
                <a:moveTo>
                  <a:pt x="0" y="17780"/>
                </a:moveTo>
                <a:lnTo>
                  <a:pt x="28892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916805" y="4593844"/>
            <a:ext cx="636270" cy="370205"/>
          </a:xfrm>
          <a:custGeom>
            <a:avLst/>
            <a:gdLst/>
            <a:ahLst/>
            <a:cxnLst/>
            <a:rect l="l" t="t" r="r" b="b"/>
            <a:pathLst>
              <a:path w="636270" h="370204">
                <a:moveTo>
                  <a:pt x="0" y="370204"/>
                </a:moveTo>
                <a:lnTo>
                  <a:pt x="636270" y="370204"/>
                </a:lnTo>
                <a:lnTo>
                  <a:pt x="636270" y="0"/>
                </a:lnTo>
                <a:lnTo>
                  <a:pt x="0" y="0"/>
                </a:lnTo>
                <a:lnTo>
                  <a:pt x="0" y="37020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238115" y="4132834"/>
            <a:ext cx="0" cy="467994"/>
          </a:xfrm>
          <a:custGeom>
            <a:avLst/>
            <a:gdLst/>
            <a:ahLst/>
            <a:cxnLst/>
            <a:rect l="l" t="t" r="r" b="b"/>
            <a:pathLst>
              <a:path h="467994">
                <a:moveTo>
                  <a:pt x="0" y="0"/>
                </a:moveTo>
                <a:lnTo>
                  <a:pt x="0" y="46799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403850" y="5213477"/>
            <a:ext cx="698500" cy="294005"/>
          </a:xfrm>
          <a:custGeom>
            <a:avLst/>
            <a:gdLst/>
            <a:ahLst/>
            <a:cxnLst/>
            <a:rect l="l" t="t" r="r" b="b"/>
            <a:pathLst>
              <a:path w="698500" h="294004">
                <a:moveTo>
                  <a:pt x="0" y="294005"/>
                </a:moveTo>
                <a:lnTo>
                  <a:pt x="698500" y="294005"/>
                </a:lnTo>
                <a:lnTo>
                  <a:pt x="698500" y="0"/>
                </a:lnTo>
                <a:lnTo>
                  <a:pt x="0" y="0"/>
                </a:lnTo>
                <a:lnTo>
                  <a:pt x="0" y="29400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572000" y="5359527"/>
            <a:ext cx="654050" cy="314325"/>
          </a:xfrm>
          <a:custGeom>
            <a:avLst/>
            <a:gdLst/>
            <a:ahLst/>
            <a:cxnLst/>
            <a:rect l="l" t="t" r="r" b="b"/>
            <a:pathLst>
              <a:path w="654050" h="314325">
                <a:moveTo>
                  <a:pt x="0" y="314325"/>
                </a:moveTo>
                <a:lnTo>
                  <a:pt x="654050" y="314325"/>
                </a:lnTo>
                <a:lnTo>
                  <a:pt x="6540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194300" y="4961508"/>
            <a:ext cx="207645" cy="383540"/>
          </a:xfrm>
          <a:custGeom>
            <a:avLst/>
            <a:gdLst/>
            <a:ahLst/>
            <a:cxnLst/>
            <a:rect l="l" t="t" r="r" b="b"/>
            <a:pathLst>
              <a:path w="207645" h="383540">
                <a:moveTo>
                  <a:pt x="0" y="0"/>
                </a:moveTo>
                <a:lnTo>
                  <a:pt x="103759" y="0"/>
                </a:lnTo>
                <a:lnTo>
                  <a:pt x="103759" y="383540"/>
                </a:lnTo>
                <a:lnTo>
                  <a:pt x="207645" y="38354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128135" y="4593844"/>
            <a:ext cx="628650" cy="374014"/>
          </a:xfrm>
          <a:custGeom>
            <a:avLst/>
            <a:gdLst/>
            <a:ahLst/>
            <a:cxnLst/>
            <a:rect l="l" t="t" r="r" b="b"/>
            <a:pathLst>
              <a:path w="628650" h="374014">
                <a:moveTo>
                  <a:pt x="0" y="374014"/>
                </a:moveTo>
                <a:lnTo>
                  <a:pt x="628650" y="374014"/>
                </a:lnTo>
                <a:lnTo>
                  <a:pt x="628650" y="0"/>
                </a:lnTo>
                <a:lnTo>
                  <a:pt x="0" y="0"/>
                </a:lnTo>
                <a:lnTo>
                  <a:pt x="0" y="37401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597400" y="5823077"/>
            <a:ext cx="641350" cy="277494"/>
          </a:xfrm>
          <a:custGeom>
            <a:avLst/>
            <a:gdLst/>
            <a:ahLst/>
            <a:cxnLst/>
            <a:rect l="l" t="t" r="r" b="b"/>
            <a:pathLst>
              <a:path w="641350" h="277495">
                <a:moveTo>
                  <a:pt x="0" y="277495"/>
                </a:moveTo>
                <a:lnTo>
                  <a:pt x="641350" y="277495"/>
                </a:lnTo>
                <a:lnTo>
                  <a:pt x="641350" y="0"/>
                </a:lnTo>
                <a:lnTo>
                  <a:pt x="0" y="0"/>
                </a:lnTo>
                <a:lnTo>
                  <a:pt x="0" y="27749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311650" y="4967224"/>
            <a:ext cx="277495" cy="1002030"/>
          </a:xfrm>
          <a:custGeom>
            <a:avLst/>
            <a:gdLst/>
            <a:ahLst/>
            <a:cxnLst/>
            <a:rect l="l" t="t" r="r" b="b"/>
            <a:pathLst>
              <a:path w="277495" h="1002029">
                <a:moveTo>
                  <a:pt x="0" y="0"/>
                </a:moveTo>
                <a:lnTo>
                  <a:pt x="138811" y="0"/>
                </a:lnTo>
                <a:lnTo>
                  <a:pt x="138811" y="1002030"/>
                </a:lnTo>
                <a:lnTo>
                  <a:pt x="277495" y="100203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445375" y="5143163"/>
            <a:ext cx="784225" cy="259080"/>
          </a:xfrm>
          <a:custGeom>
            <a:avLst/>
            <a:gdLst/>
            <a:ahLst/>
            <a:cxnLst/>
            <a:rect l="l" t="t" r="r" b="b"/>
            <a:pathLst>
              <a:path w="784225" h="259079">
                <a:moveTo>
                  <a:pt x="0" y="259080"/>
                </a:moveTo>
                <a:lnTo>
                  <a:pt x="784225" y="259080"/>
                </a:lnTo>
                <a:lnTo>
                  <a:pt x="784225" y="0"/>
                </a:lnTo>
                <a:lnTo>
                  <a:pt x="0" y="0"/>
                </a:lnTo>
                <a:lnTo>
                  <a:pt x="0" y="25908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0" name="object 190"/>
          <p:cNvSpPr/>
          <p:nvPr/>
        </p:nvSpPr>
        <p:spPr>
          <a:xfrm>
            <a:off x="8061325" y="4579239"/>
            <a:ext cx="701675" cy="354330"/>
          </a:xfrm>
          <a:custGeom>
            <a:avLst/>
            <a:gdLst/>
            <a:ahLst/>
            <a:cxnLst/>
            <a:rect l="l" t="t" r="r" b="b"/>
            <a:pathLst>
              <a:path w="701675" h="354330">
                <a:moveTo>
                  <a:pt x="0" y="354330"/>
                </a:moveTo>
                <a:lnTo>
                  <a:pt x="701675" y="354330"/>
                </a:lnTo>
                <a:lnTo>
                  <a:pt x="701675" y="0"/>
                </a:lnTo>
                <a:lnTo>
                  <a:pt x="0" y="0"/>
                </a:lnTo>
                <a:lnTo>
                  <a:pt x="0" y="35433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434070" y="5011039"/>
            <a:ext cx="685800" cy="285750"/>
          </a:xfrm>
          <a:custGeom>
            <a:avLst/>
            <a:gdLst/>
            <a:ahLst/>
            <a:cxnLst/>
            <a:rect l="l" t="t" r="r" b="b"/>
            <a:pathLst>
              <a:path w="685800" h="285750">
                <a:moveTo>
                  <a:pt x="0" y="285750"/>
                </a:moveTo>
                <a:lnTo>
                  <a:pt x="685800" y="285750"/>
                </a:lnTo>
                <a:lnTo>
                  <a:pt x="685800" y="0"/>
                </a:lnTo>
                <a:lnTo>
                  <a:pt x="0" y="0"/>
                </a:lnTo>
                <a:lnTo>
                  <a:pt x="0" y="28575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441690" y="5362067"/>
            <a:ext cx="690879" cy="262889"/>
          </a:xfrm>
          <a:custGeom>
            <a:avLst/>
            <a:gdLst/>
            <a:ahLst/>
            <a:cxnLst/>
            <a:rect l="l" t="t" r="r" b="b"/>
            <a:pathLst>
              <a:path w="690879" h="262889">
                <a:moveTo>
                  <a:pt x="0" y="262889"/>
                </a:moveTo>
                <a:lnTo>
                  <a:pt x="690879" y="262889"/>
                </a:lnTo>
                <a:lnTo>
                  <a:pt x="690879" y="0"/>
                </a:lnTo>
                <a:lnTo>
                  <a:pt x="0" y="0"/>
                </a:lnTo>
                <a:lnTo>
                  <a:pt x="0" y="26288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441690" y="5690997"/>
            <a:ext cx="690879" cy="270510"/>
          </a:xfrm>
          <a:custGeom>
            <a:avLst/>
            <a:gdLst/>
            <a:ahLst/>
            <a:cxnLst/>
            <a:rect l="l" t="t" r="r" b="b"/>
            <a:pathLst>
              <a:path w="690879" h="270510">
                <a:moveTo>
                  <a:pt x="0" y="270509"/>
                </a:moveTo>
                <a:lnTo>
                  <a:pt x="690879" y="270509"/>
                </a:lnTo>
                <a:lnTo>
                  <a:pt x="690879" y="0"/>
                </a:lnTo>
                <a:lnTo>
                  <a:pt x="0" y="0"/>
                </a:lnTo>
                <a:lnTo>
                  <a:pt x="0" y="27050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317230" y="4937379"/>
            <a:ext cx="127635" cy="877569"/>
          </a:xfrm>
          <a:custGeom>
            <a:avLst/>
            <a:gdLst/>
            <a:ahLst/>
            <a:cxnLst/>
            <a:rect l="l" t="t" r="r" b="b"/>
            <a:pathLst>
              <a:path w="127635" h="877570">
                <a:moveTo>
                  <a:pt x="0" y="0"/>
                </a:moveTo>
                <a:lnTo>
                  <a:pt x="63753" y="0"/>
                </a:lnTo>
                <a:lnTo>
                  <a:pt x="63753" y="877570"/>
                </a:lnTo>
                <a:lnTo>
                  <a:pt x="127635" y="8775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241540" y="4498594"/>
            <a:ext cx="687070" cy="321309"/>
          </a:xfrm>
          <a:custGeom>
            <a:avLst/>
            <a:gdLst/>
            <a:ahLst/>
            <a:cxnLst/>
            <a:rect l="l" t="t" r="r" b="b"/>
            <a:pathLst>
              <a:path w="687070" h="321309">
                <a:moveTo>
                  <a:pt x="0" y="321309"/>
                </a:moveTo>
                <a:lnTo>
                  <a:pt x="687070" y="321309"/>
                </a:lnTo>
                <a:lnTo>
                  <a:pt x="687070" y="0"/>
                </a:lnTo>
                <a:lnTo>
                  <a:pt x="0" y="0"/>
                </a:lnTo>
                <a:lnTo>
                  <a:pt x="0" y="32130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241540" y="4820539"/>
            <a:ext cx="204469" cy="482641"/>
          </a:xfrm>
          <a:custGeom>
            <a:avLst/>
            <a:gdLst/>
            <a:ahLst/>
            <a:cxnLst/>
            <a:rect l="l" t="t" r="r" b="b"/>
            <a:pathLst>
              <a:path w="204469" h="906780">
                <a:moveTo>
                  <a:pt x="0" y="0"/>
                </a:moveTo>
                <a:lnTo>
                  <a:pt x="102234" y="0"/>
                </a:lnTo>
                <a:lnTo>
                  <a:pt x="102234" y="906780"/>
                </a:lnTo>
                <a:lnTo>
                  <a:pt x="204469" y="9067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450465" y="5164708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76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443730" y="5522722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374380" y="5160899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>
                <a:moveTo>
                  <a:pt x="0" y="0"/>
                </a:moveTo>
                <a:lnTo>
                  <a:pt x="698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375015" y="551510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>
                <a:moveTo>
                  <a:pt x="0" y="0"/>
                </a:moveTo>
                <a:lnTo>
                  <a:pt x="698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697989" y="4598924"/>
            <a:ext cx="563244" cy="365760"/>
          </a:xfrm>
          <a:custGeom>
            <a:avLst/>
            <a:gdLst/>
            <a:ahLst/>
            <a:cxnLst/>
            <a:rect l="l" t="t" r="r" b="b"/>
            <a:pathLst>
              <a:path w="563244" h="365760">
                <a:moveTo>
                  <a:pt x="0" y="365759"/>
                </a:moveTo>
                <a:lnTo>
                  <a:pt x="563244" y="365759"/>
                </a:lnTo>
                <a:lnTo>
                  <a:pt x="563244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975485" y="4433189"/>
            <a:ext cx="0" cy="153035"/>
          </a:xfrm>
          <a:custGeom>
            <a:avLst/>
            <a:gdLst/>
            <a:ahLst/>
            <a:cxnLst/>
            <a:rect l="l" t="t" r="r" b="b"/>
            <a:pathLst>
              <a:path h="153035">
                <a:moveTo>
                  <a:pt x="0" y="0"/>
                </a:moveTo>
                <a:lnTo>
                  <a:pt x="0" y="15303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717800" y="4417949"/>
            <a:ext cx="0" cy="100964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96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457315" y="4506214"/>
            <a:ext cx="723900" cy="314325"/>
          </a:xfrm>
          <a:custGeom>
            <a:avLst/>
            <a:gdLst/>
            <a:ahLst/>
            <a:cxnLst/>
            <a:rect l="l" t="t" r="r" b="b"/>
            <a:pathLst>
              <a:path w="723900" h="314325">
                <a:moveTo>
                  <a:pt x="0" y="314325"/>
                </a:moveTo>
                <a:lnTo>
                  <a:pt x="723900" y="314325"/>
                </a:lnTo>
                <a:lnTo>
                  <a:pt x="72390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767070" y="4593844"/>
            <a:ext cx="643254" cy="372744"/>
          </a:xfrm>
          <a:custGeom>
            <a:avLst/>
            <a:gdLst/>
            <a:ahLst/>
            <a:cxnLst/>
            <a:rect l="l" t="t" r="r" b="b"/>
            <a:pathLst>
              <a:path w="643254" h="372745">
                <a:moveTo>
                  <a:pt x="0" y="372744"/>
                </a:moveTo>
                <a:lnTo>
                  <a:pt x="643254" y="372744"/>
                </a:lnTo>
                <a:lnTo>
                  <a:pt x="643254" y="0"/>
                </a:lnTo>
                <a:lnTo>
                  <a:pt x="0" y="0"/>
                </a:lnTo>
                <a:lnTo>
                  <a:pt x="0" y="37274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816090" y="3261741"/>
            <a:ext cx="0" cy="1235710"/>
          </a:xfrm>
          <a:custGeom>
            <a:avLst/>
            <a:gdLst/>
            <a:ahLst/>
            <a:cxnLst/>
            <a:rect l="l" t="t" r="r" b="b"/>
            <a:pathLst>
              <a:path h="1235710">
                <a:moveTo>
                  <a:pt x="0" y="0"/>
                </a:moveTo>
                <a:lnTo>
                  <a:pt x="0" y="12357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581265" y="3257296"/>
            <a:ext cx="6350" cy="997584"/>
          </a:xfrm>
          <a:custGeom>
            <a:avLst/>
            <a:gdLst/>
            <a:ahLst/>
            <a:cxnLst/>
            <a:rect l="l" t="t" r="r" b="b"/>
            <a:pathLst>
              <a:path w="6350" h="997584">
                <a:moveTo>
                  <a:pt x="0" y="0"/>
                </a:moveTo>
                <a:lnTo>
                  <a:pt x="6350" y="99758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280785" y="5199634"/>
            <a:ext cx="718819" cy="309244"/>
          </a:xfrm>
          <a:custGeom>
            <a:avLst/>
            <a:gdLst/>
            <a:ahLst/>
            <a:cxnLst/>
            <a:rect l="l" t="t" r="r" b="b"/>
            <a:pathLst>
              <a:path w="718819" h="309244">
                <a:moveTo>
                  <a:pt x="0" y="309244"/>
                </a:moveTo>
                <a:lnTo>
                  <a:pt x="718819" y="309244"/>
                </a:lnTo>
                <a:lnTo>
                  <a:pt x="718819" y="0"/>
                </a:lnTo>
                <a:lnTo>
                  <a:pt x="0" y="0"/>
                </a:lnTo>
                <a:lnTo>
                  <a:pt x="0" y="30924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832860" y="4009009"/>
            <a:ext cx="0" cy="130810"/>
          </a:xfrm>
          <a:custGeom>
            <a:avLst/>
            <a:gdLst/>
            <a:ahLst/>
            <a:cxnLst/>
            <a:rect l="l" t="t" r="r" b="b"/>
            <a:pathLst>
              <a:path h="130810">
                <a:moveTo>
                  <a:pt x="0" y="0"/>
                </a:moveTo>
                <a:lnTo>
                  <a:pt x="0" y="1308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661660" y="2940431"/>
            <a:ext cx="1390014" cy="288289"/>
          </a:xfrm>
          <a:custGeom>
            <a:avLst/>
            <a:gdLst/>
            <a:ahLst/>
            <a:cxnLst/>
            <a:rect l="l" t="t" r="r" b="b"/>
            <a:pathLst>
              <a:path w="1390014" h="288289">
                <a:moveTo>
                  <a:pt x="0" y="288289"/>
                </a:moveTo>
                <a:lnTo>
                  <a:pt x="1390014" y="288289"/>
                </a:lnTo>
                <a:lnTo>
                  <a:pt x="1390014" y="0"/>
                </a:lnTo>
                <a:lnTo>
                  <a:pt x="0" y="0"/>
                </a:lnTo>
                <a:lnTo>
                  <a:pt x="0" y="28828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335654" y="4995164"/>
            <a:ext cx="704214" cy="299719"/>
          </a:xfrm>
          <a:custGeom>
            <a:avLst/>
            <a:gdLst/>
            <a:ahLst/>
            <a:cxnLst/>
            <a:rect l="l" t="t" r="r" b="b"/>
            <a:pathLst>
              <a:path w="704214" h="299719">
                <a:moveTo>
                  <a:pt x="0" y="299719"/>
                </a:moveTo>
                <a:lnTo>
                  <a:pt x="704214" y="299719"/>
                </a:lnTo>
                <a:lnTo>
                  <a:pt x="704214" y="0"/>
                </a:lnTo>
                <a:lnTo>
                  <a:pt x="0" y="0"/>
                </a:lnTo>
                <a:lnTo>
                  <a:pt x="0" y="29971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655310" y="2584195"/>
            <a:ext cx="1371599" cy="321310"/>
          </a:xfrm>
          <a:custGeom>
            <a:avLst/>
            <a:gdLst/>
            <a:ahLst/>
            <a:cxnLst/>
            <a:rect l="l" t="t" r="r" b="b"/>
            <a:pathLst>
              <a:path w="1371599" h="321310">
                <a:moveTo>
                  <a:pt x="0" y="321310"/>
                </a:moveTo>
                <a:lnTo>
                  <a:pt x="1371599" y="321310"/>
                </a:lnTo>
                <a:lnTo>
                  <a:pt x="1371599" y="0"/>
                </a:lnTo>
                <a:lnTo>
                  <a:pt x="0" y="0"/>
                </a:lnTo>
                <a:lnTo>
                  <a:pt x="0" y="32131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983865" y="2637610"/>
            <a:ext cx="1390014" cy="286361"/>
          </a:xfrm>
          <a:custGeom>
            <a:avLst/>
            <a:gdLst/>
            <a:ahLst/>
            <a:cxnLst/>
            <a:rect l="l" t="t" r="r" b="b"/>
            <a:pathLst>
              <a:path w="1390014" h="304800">
                <a:moveTo>
                  <a:pt x="0" y="304800"/>
                </a:moveTo>
                <a:lnTo>
                  <a:pt x="1390014" y="304800"/>
                </a:lnTo>
                <a:lnTo>
                  <a:pt x="1390014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79450" y="4221099"/>
            <a:ext cx="401955" cy="6985"/>
          </a:xfrm>
          <a:custGeom>
            <a:avLst/>
            <a:gdLst/>
            <a:ahLst/>
            <a:cxnLst/>
            <a:rect l="l" t="t" r="r" b="b"/>
            <a:pathLst>
              <a:path w="401955" h="6985">
                <a:moveTo>
                  <a:pt x="0" y="0"/>
                </a:moveTo>
                <a:lnTo>
                  <a:pt x="401955" y="698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457065" y="4132834"/>
            <a:ext cx="0" cy="467994"/>
          </a:xfrm>
          <a:custGeom>
            <a:avLst/>
            <a:gdLst/>
            <a:ahLst/>
            <a:cxnLst/>
            <a:rect l="l" t="t" r="r" b="b"/>
            <a:pathLst>
              <a:path h="467994">
                <a:moveTo>
                  <a:pt x="0" y="0"/>
                </a:moveTo>
                <a:lnTo>
                  <a:pt x="0" y="46799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225800" y="5179187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23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335336" y="5353633"/>
            <a:ext cx="693420" cy="233679"/>
          </a:xfrm>
          <a:custGeom>
            <a:avLst/>
            <a:gdLst/>
            <a:ahLst/>
            <a:cxnLst/>
            <a:rect l="l" t="t" r="r" b="b"/>
            <a:pathLst>
              <a:path w="693420" h="233679">
                <a:moveTo>
                  <a:pt x="0" y="233679"/>
                </a:moveTo>
                <a:lnTo>
                  <a:pt x="693420" y="233679"/>
                </a:lnTo>
                <a:lnTo>
                  <a:pt x="693420" y="0"/>
                </a:lnTo>
                <a:lnTo>
                  <a:pt x="0" y="0"/>
                </a:lnTo>
                <a:lnTo>
                  <a:pt x="0" y="23367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335167" y="5639287"/>
            <a:ext cx="692785" cy="226695"/>
          </a:xfrm>
          <a:custGeom>
            <a:avLst/>
            <a:gdLst/>
            <a:ahLst/>
            <a:cxnLst/>
            <a:rect l="l" t="t" r="r" b="b"/>
            <a:pathLst>
              <a:path w="692785" h="226695">
                <a:moveTo>
                  <a:pt x="0" y="226694"/>
                </a:moveTo>
                <a:lnTo>
                  <a:pt x="692785" y="226694"/>
                </a:lnTo>
                <a:lnTo>
                  <a:pt x="692785" y="0"/>
                </a:lnTo>
                <a:lnTo>
                  <a:pt x="0" y="0"/>
                </a:lnTo>
                <a:lnTo>
                  <a:pt x="0" y="22669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240405" y="576018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23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104255" y="4121404"/>
            <a:ext cx="0" cy="467995"/>
          </a:xfrm>
          <a:custGeom>
            <a:avLst/>
            <a:gdLst/>
            <a:ahLst/>
            <a:cxnLst/>
            <a:rect l="l" t="t" r="r" b="b"/>
            <a:pathLst>
              <a:path h="467995">
                <a:moveTo>
                  <a:pt x="0" y="0"/>
                </a:moveTo>
                <a:lnTo>
                  <a:pt x="0" y="46799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026150" y="4965954"/>
            <a:ext cx="245745" cy="385444"/>
          </a:xfrm>
          <a:custGeom>
            <a:avLst/>
            <a:gdLst/>
            <a:ahLst/>
            <a:cxnLst/>
            <a:rect l="l" t="t" r="r" b="b"/>
            <a:pathLst>
              <a:path w="245745" h="385445">
                <a:moveTo>
                  <a:pt x="0" y="0"/>
                </a:moveTo>
                <a:lnTo>
                  <a:pt x="122809" y="0"/>
                </a:lnTo>
                <a:lnTo>
                  <a:pt x="122809" y="385445"/>
                </a:lnTo>
                <a:lnTo>
                  <a:pt x="245745" y="38544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583170" y="3259836"/>
            <a:ext cx="0" cy="1235710"/>
          </a:xfrm>
          <a:custGeom>
            <a:avLst/>
            <a:gdLst/>
            <a:ahLst/>
            <a:cxnLst/>
            <a:rect l="l" t="t" r="r" b="b"/>
            <a:pathLst>
              <a:path h="1235710">
                <a:moveTo>
                  <a:pt x="0" y="0"/>
                </a:moveTo>
                <a:lnTo>
                  <a:pt x="0" y="12357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404860" y="3254755"/>
            <a:ext cx="6985" cy="1330960"/>
          </a:xfrm>
          <a:custGeom>
            <a:avLst/>
            <a:gdLst/>
            <a:ahLst/>
            <a:cxnLst/>
            <a:rect l="l" t="t" r="r" b="b"/>
            <a:pathLst>
              <a:path w="6985" h="1330960">
                <a:moveTo>
                  <a:pt x="0" y="0"/>
                </a:moveTo>
                <a:lnTo>
                  <a:pt x="6985" y="133096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304655" y="5518277"/>
            <a:ext cx="584834" cy="285114"/>
          </a:xfrm>
          <a:custGeom>
            <a:avLst/>
            <a:gdLst/>
            <a:ahLst/>
            <a:cxnLst/>
            <a:rect l="l" t="t" r="r" b="b"/>
            <a:pathLst>
              <a:path w="584834" h="285114">
                <a:moveTo>
                  <a:pt x="0" y="285115"/>
                </a:moveTo>
                <a:lnTo>
                  <a:pt x="584834" y="285115"/>
                </a:lnTo>
                <a:lnTo>
                  <a:pt x="584834" y="0"/>
                </a:lnTo>
                <a:lnTo>
                  <a:pt x="0" y="0"/>
                </a:lnTo>
                <a:lnTo>
                  <a:pt x="0" y="28511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9304655" y="5838952"/>
            <a:ext cx="584834" cy="285114"/>
          </a:xfrm>
          <a:custGeom>
            <a:avLst/>
            <a:gdLst/>
            <a:ahLst/>
            <a:cxnLst/>
            <a:rect l="l" t="t" r="r" b="b"/>
            <a:pathLst>
              <a:path w="584834" h="285114">
                <a:moveTo>
                  <a:pt x="0" y="285115"/>
                </a:moveTo>
                <a:lnTo>
                  <a:pt x="584834" y="285115"/>
                </a:lnTo>
                <a:lnTo>
                  <a:pt x="584834" y="0"/>
                </a:lnTo>
                <a:lnTo>
                  <a:pt x="0" y="0"/>
                </a:lnTo>
                <a:lnTo>
                  <a:pt x="0" y="28511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304020" y="6153912"/>
            <a:ext cx="584834" cy="285115"/>
          </a:xfrm>
          <a:custGeom>
            <a:avLst/>
            <a:gdLst/>
            <a:ahLst/>
            <a:cxnLst/>
            <a:rect l="l" t="t" r="r" b="b"/>
            <a:pathLst>
              <a:path w="584834" h="285114">
                <a:moveTo>
                  <a:pt x="0" y="285115"/>
                </a:moveTo>
                <a:lnTo>
                  <a:pt x="584834" y="285115"/>
                </a:lnTo>
                <a:lnTo>
                  <a:pt x="584834" y="0"/>
                </a:lnTo>
                <a:lnTo>
                  <a:pt x="0" y="0"/>
                </a:lnTo>
                <a:lnTo>
                  <a:pt x="0" y="28511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253220" y="3254755"/>
            <a:ext cx="0" cy="3042920"/>
          </a:xfrm>
          <a:custGeom>
            <a:avLst/>
            <a:gdLst/>
            <a:ahLst/>
            <a:cxnLst/>
            <a:rect l="l" t="t" r="r" b="b"/>
            <a:pathLst>
              <a:path h="3042920">
                <a:moveTo>
                  <a:pt x="0" y="0"/>
                </a:moveTo>
                <a:lnTo>
                  <a:pt x="0" y="304292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9244965" y="6298057"/>
            <a:ext cx="65404" cy="0"/>
          </a:xfrm>
          <a:custGeom>
            <a:avLst/>
            <a:gdLst/>
            <a:ahLst/>
            <a:cxnLst/>
            <a:rect l="l" t="t" r="r" b="b"/>
            <a:pathLst>
              <a:path w="65404">
                <a:moveTo>
                  <a:pt x="0" y="0"/>
                </a:moveTo>
                <a:lnTo>
                  <a:pt x="6540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9246870" y="5981827"/>
            <a:ext cx="65404" cy="0"/>
          </a:xfrm>
          <a:custGeom>
            <a:avLst/>
            <a:gdLst/>
            <a:ahLst/>
            <a:cxnLst/>
            <a:rect l="l" t="t" r="r" b="b"/>
            <a:pathLst>
              <a:path w="65404">
                <a:moveTo>
                  <a:pt x="0" y="0"/>
                </a:moveTo>
                <a:lnTo>
                  <a:pt x="6540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249410" y="5660517"/>
            <a:ext cx="65405" cy="0"/>
          </a:xfrm>
          <a:custGeom>
            <a:avLst/>
            <a:gdLst/>
            <a:ahLst/>
            <a:cxnLst/>
            <a:rect l="l" t="t" r="r" b="b"/>
            <a:pathLst>
              <a:path w="65405">
                <a:moveTo>
                  <a:pt x="0" y="0"/>
                </a:moveTo>
                <a:lnTo>
                  <a:pt x="6540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333750" y="4659884"/>
            <a:ext cx="704214" cy="299719"/>
          </a:xfrm>
          <a:custGeom>
            <a:avLst/>
            <a:gdLst/>
            <a:ahLst/>
            <a:cxnLst/>
            <a:rect l="l" t="t" r="r" b="b"/>
            <a:pathLst>
              <a:path w="704214" h="299719">
                <a:moveTo>
                  <a:pt x="0" y="299719"/>
                </a:moveTo>
                <a:lnTo>
                  <a:pt x="704214" y="299719"/>
                </a:lnTo>
                <a:lnTo>
                  <a:pt x="704214" y="0"/>
                </a:lnTo>
                <a:lnTo>
                  <a:pt x="0" y="0"/>
                </a:lnTo>
                <a:lnTo>
                  <a:pt x="0" y="29971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827405" y="5780532"/>
            <a:ext cx="737235" cy="316864"/>
          </a:xfrm>
          <a:custGeom>
            <a:avLst/>
            <a:gdLst/>
            <a:ahLst/>
            <a:cxnLst/>
            <a:rect l="l" t="t" r="r" b="b"/>
            <a:pathLst>
              <a:path w="737235" h="316864">
                <a:moveTo>
                  <a:pt x="0" y="316864"/>
                </a:moveTo>
                <a:lnTo>
                  <a:pt x="737235" y="316864"/>
                </a:lnTo>
                <a:lnTo>
                  <a:pt x="737235" y="0"/>
                </a:lnTo>
                <a:lnTo>
                  <a:pt x="0" y="0"/>
                </a:lnTo>
                <a:lnTo>
                  <a:pt x="0" y="31686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25500" y="4530344"/>
            <a:ext cx="735965" cy="344169"/>
          </a:xfrm>
          <a:custGeom>
            <a:avLst/>
            <a:gdLst/>
            <a:ahLst/>
            <a:cxnLst/>
            <a:rect l="l" t="t" r="r" b="b"/>
            <a:pathLst>
              <a:path w="735965" h="344170">
                <a:moveTo>
                  <a:pt x="0" y="344169"/>
                </a:moveTo>
                <a:lnTo>
                  <a:pt x="735965" y="344169"/>
                </a:lnTo>
                <a:lnTo>
                  <a:pt x="735965" y="0"/>
                </a:lnTo>
                <a:lnTo>
                  <a:pt x="0" y="0"/>
                </a:lnTo>
                <a:lnTo>
                  <a:pt x="0" y="34416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207134" y="4424299"/>
            <a:ext cx="0" cy="100964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96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48030" y="4695444"/>
            <a:ext cx="0" cy="1252220"/>
          </a:xfrm>
          <a:custGeom>
            <a:avLst/>
            <a:gdLst/>
            <a:ahLst/>
            <a:cxnLst/>
            <a:rect l="l" t="t" r="r" b="b"/>
            <a:pathLst>
              <a:path h="1252220">
                <a:moveTo>
                  <a:pt x="0" y="0"/>
                </a:moveTo>
                <a:lnTo>
                  <a:pt x="0" y="125221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42950" y="4705604"/>
            <a:ext cx="80644" cy="0"/>
          </a:xfrm>
          <a:custGeom>
            <a:avLst/>
            <a:gdLst/>
            <a:ahLst/>
            <a:cxnLst/>
            <a:rect l="l" t="t" r="r" b="b"/>
            <a:pathLst>
              <a:path w="80644">
                <a:moveTo>
                  <a:pt x="0" y="0"/>
                </a:moveTo>
                <a:lnTo>
                  <a:pt x="8064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34390" y="4966589"/>
            <a:ext cx="732790" cy="322580"/>
          </a:xfrm>
          <a:custGeom>
            <a:avLst/>
            <a:gdLst/>
            <a:ahLst/>
            <a:cxnLst/>
            <a:rect l="l" t="t" r="r" b="b"/>
            <a:pathLst>
              <a:path w="732790" h="322580">
                <a:moveTo>
                  <a:pt x="0" y="322580"/>
                </a:moveTo>
                <a:lnTo>
                  <a:pt x="732790" y="322580"/>
                </a:lnTo>
                <a:lnTo>
                  <a:pt x="732790" y="0"/>
                </a:lnTo>
                <a:lnTo>
                  <a:pt x="0" y="0"/>
                </a:lnTo>
                <a:lnTo>
                  <a:pt x="0" y="32258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50570" y="5134864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>
                <a:moveTo>
                  <a:pt x="0" y="0"/>
                </a:moveTo>
                <a:lnTo>
                  <a:pt x="806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34390" y="5381117"/>
            <a:ext cx="737235" cy="299719"/>
          </a:xfrm>
          <a:custGeom>
            <a:avLst/>
            <a:gdLst/>
            <a:ahLst/>
            <a:cxnLst/>
            <a:rect l="l" t="t" r="r" b="b"/>
            <a:pathLst>
              <a:path w="737235" h="299720">
                <a:moveTo>
                  <a:pt x="0" y="299719"/>
                </a:moveTo>
                <a:lnTo>
                  <a:pt x="737235" y="299719"/>
                </a:lnTo>
                <a:lnTo>
                  <a:pt x="737235" y="0"/>
                </a:lnTo>
                <a:lnTo>
                  <a:pt x="0" y="0"/>
                </a:lnTo>
                <a:lnTo>
                  <a:pt x="0" y="29971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53745" y="5536057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>
                <a:moveTo>
                  <a:pt x="0" y="0"/>
                </a:moveTo>
                <a:lnTo>
                  <a:pt x="806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50570" y="5939282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>
                <a:moveTo>
                  <a:pt x="0" y="0"/>
                </a:moveTo>
                <a:lnTo>
                  <a:pt x="806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231515" y="482180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23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010150" y="3076321"/>
            <a:ext cx="644525" cy="0"/>
          </a:xfrm>
          <a:custGeom>
            <a:avLst/>
            <a:gdLst/>
            <a:ahLst/>
            <a:cxnLst/>
            <a:rect l="l" t="t" r="r" b="b"/>
            <a:pathLst>
              <a:path w="644525">
                <a:moveTo>
                  <a:pt x="0" y="0"/>
                </a:moveTo>
                <a:lnTo>
                  <a:pt x="6445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381500" y="2743200"/>
            <a:ext cx="644525" cy="0"/>
          </a:xfrm>
          <a:custGeom>
            <a:avLst/>
            <a:gdLst/>
            <a:ahLst/>
            <a:cxnLst/>
            <a:rect l="l" t="t" r="r" b="b"/>
            <a:pathLst>
              <a:path w="644525">
                <a:moveTo>
                  <a:pt x="0" y="0"/>
                </a:moveTo>
                <a:lnTo>
                  <a:pt x="6445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9504680" y="186896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6094857" y="663819"/>
            <a:ext cx="328980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>
                <a:latin typeface="Arial"/>
                <a:cs typeface="Arial"/>
              </a:rPr>
              <a:t>P</a:t>
            </a:r>
            <a:r>
              <a:rPr sz="1000" b="1" spc="4" dirty="0">
                <a:latin typeface="Arial"/>
                <a:cs typeface="Arial"/>
              </a:rPr>
              <a:t>O</a:t>
            </a:r>
            <a:r>
              <a:rPr sz="1000" b="1" spc="0" dirty="0">
                <a:latin typeface="Arial"/>
                <a:cs typeface="Arial"/>
              </a:rPr>
              <a:t>D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LEG</a:t>
            </a:r>
            <a:r>
              <a:rPr sz="1000" b="1" spc="9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S</a:t>
            </a:r>
            <a:r>
              <a:rPr sz="1000" b="1" spc="0" dirty="0">
                <a:latin typeface="Arial"/>
                <a:cs typeface="Arial"/>
              </a:rPr>
              <a:t>LA</a:t>
            </a:r>
            <a:r>
              <a:rPr sz="1000" b="1" spc="4" dirty="0">
                <a:latin typeface="Arial"/>
                <a:cs typeface="Arial"/>
              </a:rPr>
              <a:t>T</a:t>
            </a:r>
            <a:r>
              <a:rPr sz="1000" b="1" spc="0" dirty="0">
                <a:latin typeface="Arial"/>
                <a:cs typeface="Arial"/>
              </a:rPr>
              <a:t>I</a:t>
            </a:r>
            <a:r>
              <a:rPr sz="1000" b="1" spc="-4" dirty="0">
                <a:latin typeface="Arial"/>
                <a:cs typeface="Arial"/>
              </a:rPr>
              <a:t>V</a:t>
            </a:r>
            <a:r>
              <a:rPr sz="1000" b="1" spc="0" dirty="0">
                <a:latin typeface="Arial"/>
                <a:cs typeface="Arial"/>
              </a:rPr>
              <a:t>O</a:t>
            </a:r>
            <a:r>
              <a:rPr sz="1000" b="1" spc="-61" dirty="0">
                <a:latin typeface="Arial"/>
                <a:cs typeface="Arial"/>
              </a:rPr>
              <a:t> </a:t>
            </a:r>
            <a:r>
              <a:rPr sz="1000" b="1" spc="9" dirty="0">
                <a:latin typeface="Arial"/>
                <a:cs typeface="Arial"/>
              </a:rPr>
              <a:t>D</a:t>
            </a:r>
            <a:r>
              <a:rPr sz="1000" b="1" spc="4" dirty="0">
                <a:latin typeface="Arial"/>
                <a:cs typeface="Arial"/>
              </a:rPr>
              <a:t>E</a:t>
            </a:r>
            <a:r>
              <a:rPr sz="1000" b="1" spc="0" dirty="0">
                <a:latin typeface="Arial"/>
                <a:cs typeface="Arial"/>
              </a:rPr>
              <a:t>L</a:t>
            </a:r>
            <a:r>
              <a:rPr sz="1000" b="1" spc="-19" dirty="0">
                <a:latin typeface="Arial"/>
                <a:cs typeface="Arial"/>
              </a:rPr>
              <a:t> </a:t>
            </a:r>
            <a:r>
              <a:rPr sz="1000" b="1" spc="-4" dirty="0">
                <a:latin typeface="Arial"/>
                <a:cs typeface="Arial"/>
              </a:rPr>
              <a:t>ES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DO</a:t>
            </a:r>
            <a:r>
              <a:rPr sz="1000" b="1" spc="-36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DE</a:t>
            </a:r>
            <a:r>
              <a:rPr sz="1000" b="1" spc="-18" dirty="0">
                <a:latin typeface="Arial"/>
                <a:cs typeface="Arial"/>
              </a:rPr>
              <a:t> </a:t>
            </a:r>
            <a:r>
              <a:rPr sz="1000" b="1" spc="4" dirty="0">
                <a:latin typeface="Arial"/>
                <a:cs typeface="Arial"/>
              </a:rPr>
              <a:t>Q</a:t>
            </a:r>
            <a:r>
              <a:rPr sz="1000" b="1" spc="9" dirty="0">
                <a:latin typeface="Arial"/>
                <a:cs typeface="Arial"/>
              </a:rPr>
              <a:t>U</a:t>
            </a:r>
            <a:r>
              <a:rPr sz="1000" b="1" spc="-4" dirty="0">
                <a:latin typeface="Arial"/>
                <a:cs typeface="Arial"/>
              </a:rPr>
              <a:t>E</a:t>
            </a:r>
            <a:r>
              <a:rPr sz="1000" b="1" spc="29" dirty="0">
                <a:latin typeface="Arial"/>
                <a:cs typeface="Arial"/>
              </a:rPr>
              <a:t>R</a:t>
            </a:r>
            <a:r>
              <a:rPr sz="1000" b="1" spc="-4" dirty="0">
                <a:latin typeface="Arial"/>
                <a:cs typeface="Arial"/>
              </a:rPr>
              <a:t>É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9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810127" y="1381522"/>
            <a:ext cx="133611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>
                <a:latin typeface="Arial"/>
                <a:cs typeface="Arial"/>
              </a:rPr>
              <a:t>OFICIALÍA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153420" y="1381522"/>
            <a:ext cx="100881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-4" dirty="0">
                <a:latin typeface="Arial"/>
                <a:cs typeface="Arial"/>
              </a:rPr>
              <a:t>M</a:t>
            </a:r>
            <a:r>
              <a:rPr sz="2000" b="1" spc="0" dirty="0">
                <a:latin typeface="Arial"/>
                <a:cs typeface="Arial"/>
              </a:rPr>
              <a:t>AY</a:t>
            </a:r>
            <a:r>
              <a:rPr sz="2000" b="1" spc="-9" dirty="0">
                <a:latin typeface="Arial"/>
                <a:cs typeface="Arial"/>
              </a:rPr>
              <a:t>O</a:t>
            </a:r>
            <a:r>
              <a:rPr sz="2000" b="1" spc="0" dirty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452264" y="5387162"/>
            <a:ext cx="357352" cy="83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1725"/>
              </a:lnSpc>
              <a:spcBef>
                <a:spcPts val="10"/>
              </a:spcBef>
            </a:pPr>
            <a:r>
              <a:rPr sz="450" spc="4" dirty="0">
                <a:latin typeface="Calibri"/>
                <a:cs typeface="Calibri"/>
              </a:rPr>
              <a:t>P</a:t>
            </a:r>
            <a:r>
              <a:rPr sz="450" spc="-10" dirty="0">
                <a:latin typeface="Calibri"/>
                <a:cs typeface="Calibri"/>
              </a:rPr>
              <a:t>A</a:t>
            </a:r>
            <a:r>
              <a:rPr sz="450" spc="4" dirty="0">
                <a:latin typeface="Calibri"/>
                <a:cs typeface="Calibri"/>
              </a:rPr>
              <a:t>T</a:t>
            </a:r>
            <a:r>
              <a:rPr sz="450" spc="-10" dirty="0">
                <a:latin typeface="Calibri"/>
                <a:cs typeface="Calibri"/>
              </a:rPr>
              <a:t>R</a:t>
            </a:r>
            <a:r>
              <a:rPr sz="450" spc="-4" dirty="0">
                <a:latin typeface="Calibri"/>
                <a:cs typeface="Calibri"/>
              </a:rPr>
              <a:t>I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15" dirty="0">
                <a:latin typeface="Calibri"/>
                <a:cs typeface="Calibri"/>
              </a:rPr>
              <a:t>O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-4" dirty="0">
                <a:latin typeface="Calibri"/>
                <a:cs typeface="Calibri"/>
              </a:rPr>
              <a:t>I</a:t>
            </a:r>
            <a:r>
              <a:rPr sz="450" spc="0" dirty="0">
                <a:latin typeface="Calibri"/>
                <a:cs typeface="Calibri"/>
              </a:rPr>
              <a:t>AL</a:t>
            </a:r>
            <a:endParaRPr sz="450" dirty="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9449816" y="5955411"/>
            <a:ext cx="295431" cy="75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1725"/>
              </a:lnSpc>
              <a:spcBef>
                <a:spcPts val="15"/>
              </a:spcBef>
            </a:pPr>
            <a:r>
              <a:rPr sz="400" b="1" spc="0" dirty="0">
                <a:latin typeface="Calibri"/>
                <a:cs typeface="Calibri"/>
              </a:rPr>
              <a:t>LEGI</a:t>
            </a:r>
            <a:r>
              <a:rPr sz="400" b="1" spc="4" dirty="0">
                <a:latin typeface="Calibri"/>
                <a:cs typeface="Calibri"/>
              </a:rPr>
              <a:t>S</a:t>
            </a:r>
            <a:r>
              <a:rPr sz="400" b="1" spc="0" dirty="0">
                <a:latin typeface="Calibri"/>
                <a:cs typeface="Calibri"/>
              </a:rPr>
              <a:t>LA</a:t>
            </a:r>
            <a:r>
              <a:rPr sz="400" b="1" spc="-4" dirty="0">
                <a:latin typeface="Calibri"/>
                <a:cs typeface="Calibri"/>
              </a:rPr>
              <a:t>T</a:t>
            </a:r>
            <a:r>
              <a:rPr sz="400" b="1" spc="0" dirty="0">
                <a:latin typeface="Calibri"/>
                <a:cs typeface="Calibri"/>
              </a:rPr>
              <a:t>I</a:t>
            </a:r>
            <a:r>
              <a:rPr sz="400" b="1" spc="4" dirty="0">
                <a:latin typeface="Calibri"/>
                <a:cs typeface="Calibri"/>
              </a:rPr>
              <a:t>V</a:t>
            </a:r>
            <a:r>
              <a:rPr sz="400" b="1" spc="0" dirty="0">
                <a:latin typeface="Calibri"/>
                <a:cs typeface="Calibri"/>
              </a:rPr>
              <a:t>O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887984" y="6465105"/>
            <a:ext cx="3951066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644" marR="17145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OF</a:t>
            </a:r>
            <a:r>
              <a:rPr sz="1000" spc="4" dirty="0">
                <a:latin typeface="Cambria"/>
                <a:cs typeface="Cambria"/>
              </a:rPr>
              <a:t>I</a:t>
            </a:r>
            <a:r>
              <a:rPr sz="1000" spc="0" dirty="0">
                <a:latin typeface="Cambria"/>
                <a:cs typeface="Cambria"/>
              </a:rPr>
              <a:t>CI</a:t>
            </a:r>
            <a:r>
              <a:rPr sz="1000" spc="4" dirty="0">
                <a:latin typeface="Cambria"/>
                <a:cs typeface="Cambria"/>
              </a:rPr>
              <a:t>AL</a:t>
            </a:r>
            <a:r>
              <a:rPr sz="1000" spc="0" dirty="0">
                <a:latin typeface="Cambria"/>
                <a:cs typeface="Cambria"/>
              </a:rPr>
              <a:t>ÍA</a:t>
            </a:r>
            <a:r>
              <a:rPr sz="1000" spc="-45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MA</a:t>
            </a:r>
            <a:r>
              <a:rPr sz="1000" spc="-4" dirty="0">
                <a:latin typeface="Cambria"/>
                <a:cs typeface="Cambria"/>
              </a:rPr>
              <a:t>Y</a:t>
            </a:r>
            <a:r>
              <a:rPr sz="1000" spc="0" dirty="0">
                <a:latin typeface="Cambria"/>
                <a:cs typeface="Cambria"/>
              </a:rPr>
              <a:t>OR</a:t>
            </a:r>
            <a:endParaRPr sz="1000" dirty="0">
              <a:latin typeface="Cambria"/>
              <a:cs typeface="Cambria"/>
            </a:endParaRPr>
          </a:p>
          <a:p>
            <a:pPr marL="12700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2</a:t>
            </a:r>
            <a:r>
              <a:rPr sz="900" spc="-4" dirty="0">
                <a:latin typeface="Cambria"/>
                <a:cs typeface="Cambria"/>
              </a:rPr>
              <a:t>9</a:t>
            </a:r>
            <a:r>
              <a:rPr sz="900" spc="0" dirty="0">
                <a:latin typeface="Cambria"/>
                <a:cs typeface="Cambria"/>
              </a:rPr>
              <a:t>0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</a:t>
            </a:r>
            <a:r>
              <a:rPr sz="900" spc="-9" dirty="0">
                <a:latin typeface="Cambria"/>
                <a:cs typeface="Cambria"/>
              </a:rPr>
              <a:t>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spc="-18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900" u="sng" spc="-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rv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cios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d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n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i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v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os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gis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la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r</a:t>
            </a:r>
            <a:r>
              <a:rPr sz="900" u="sng" spc="1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gob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.m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3"/>
              </a:rPr>
              <a:t>x</a:t>
            </a:r>
            <a:endParaRPr sz="900" dirty="0">
              <a:latin typeface="Cambria"/>
              <a:cs typeface="Cambri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309741" y="6465105"/>
            <a:ext cx="3102477" cy="286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4185" marR="374387" algn="ctr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</a:t>
            </a:r>
            <a:r>
              <a:rPr sz="1000" spc="-4" dirty="0">
                <a:latin typeface="Cambria"/>
                <a:cs typeface="Cambria"/>
              </a:rPr>
              <a:t>O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DI</a:t>
            </a:r>
            <a:r>
              <a:rPr sz="1000" spc="4" dirty="0">
                <a:latin typeface="Cambria"/>
                <a:cs typeface="Cambria"/>
              </a:rPr>
              <a:t>NA</a:t>
            </a:r>
            <a:r>
              <a:rPr sz="1000" spc="0" dirty="0">
                <a:latin typeface="Cambria"/>
                <a:cs typeface="Cambria"/>
              </a:rPr>
              <a:t>DOR</a:t>
            </a:r>
            <a:r>
              <a:rPr sz="1000" spc="-67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ECU</a:t>
            </a:r>
            <a:r>
              <a:rPr sz="1000" spc="4" dirty="0">
                <a:latin typeface="Cambria"/>
                <a:cs typeface="Cambria"/>
              </a:rPr>
              <a:t>R</a:t>
            </a:r>
            <a:r>
              <a:rPr sz="1000" spc="9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HU</a:t>
            </a:r>
            <a:r>
              <a:rPr sz="1000" spc="4" dirty="0">
                <a:latin typeface="Cambria"/>
                <a:cs typeface="Cambria"/>
              </a:rPr>
              <a:t>MAN</a:t>
            </a:r>
            <a:r>
              <a:rPr sz="1000" spc="9" dirty="0">
                <a:latin typeface="Cambria"/>
                <a:cs typeface="Cambria"/>
              </a:rPr>
              <a:t>O</a:t>
            </a:r>
            <a:r>
              <a:rPr sz="1000" spc="0" dirty="0"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97696"/>
              </a:lnSpc>
            </a:pPr>
            <a:r>
              <a:rPr sz="900" spc="-4" dirty="0">
                <a:latin typeface="Cambria"/>
                <a:cs typeface="Cambria"/>
              </a:rPr>
              <a:t>T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l</a:t>
            </a:r>
            <a:r>
              <a:rPr sz="900" spc="0" dirty="0">
                <a:latin typeface="Cambria"/>
                <a:cs typeface="Cambria"/>
              </a:rPr>
              <a:t>. </a:t>
            </a:r>
            <a:r>
              <a:rPr sz="900" spc="4" dirty="0">
                <a:latin typeface="Cambria"/>
                <a:cs typeface="Cambria"/>
              </a:rPr>
              <a:t>25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91</a:t>
            </a:r>
            <a:r>
              <a:rPr sz="900" spc="-4" dirty="0">
                <a:latin typeface="Cambria"/>
                <a:cs typeface="Cambria"/>
              </a:rPr>
              <a:t>0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-4" dirty="0">
                <a:latin typeface="Cambria"/>
                <a:cs typeface="Cambria"/>
              </a:rPr>
              <a:t>x</a:t>
            </a:r>
            <a:r>
              <a:rPr sz="900" spc="0" dirty="0">
                <a:latin typeface="Cambria"/>
                <a:cs typeface="Cambria"/>
              </a:rPr>
              <a:t>t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-4" dirty="0">
                <a:latin typeface="Cambria"/>
                <a:cs typeface="Cambria"/>
              </a:rPr>
              <a:t>1</a:t>
            </a:r>
            <a:r>
              <a:rPr sz="900" spc="4" dirty="0">
                <a:latin typeface="Cambria"/>
                <a:cs typeface="Cambria"/>
              </a:rPr>
              <a:t>0</a:t>
            </a:r>
            <a:r>
              <a:rPr sz="900" spc="-4" dirty="0">
                <a:latin typeface="Cambria"/>
                <a:cs typeface="Cambria"/>
              </a:rPr>
              <a:t>8</a:t>
            </a:r>
            <a:r>
              <a:rPr sz="900" spc="0" dirty="0">
                <a:latin typeface="Cambria"/>
                <a:cs typeface="Cambria"/>
              </a:rPr>
              <a:t>0 </a:t>
            </a:r>
            <a:r>
              <a:rPr sz="900" spc="9" dirty="0">
                <a:latin typeface="Cambria"/>
                <a:cs typeface="Cambria"/>
              </a:rPr>
              <a:t> </a:t>
            </a:r>
            <a:r>
              <a:rPr sz="900" spc="0" dirty="0">
                <a:latin typeface="Cambria"/>
                <a:cs typeface="Cambria"/>
              </a:rPr>
              <a:t>corr</a:t>
            </a:r>
            <a:r>
              <a:rPr sz="900" spc="4" dirty="0">
                <a:latin typeface="Cambria"/>
                <a:cs typeface="Cambria"/>
              </a:rPr>
              <a:t>e</a:t>
            </a:r>
            <a:r>
              <a:rPr sz="900" spc="0" dirty="0">
                <a:latin typeface="Cambria"/>
                <a:cs typeface="Cambria"/>
              </a:rPr>
              <a:t>o: 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gzes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i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@l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e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gis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l</a:t>
            </a:r>
            <a:r>
              <a:rPr sz="900" u="sng" spc="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tu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r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a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-qro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gob</a:t>
            </a:r>
            <a:r>
              <a:rPr sz="900" u="sng" spc="9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.</a:t>
            </a:r>
            <a:r>
              <a:rPr sz="900" u="sng" spc="-4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m</a:t>
            </a:r>
            <a:r>
              <a:rPr sz="900" u="sng" spc="0" dirty="0">
                <a:solidFill>
                  <a:srgbClr val="0000FF"/>
                </a:solidFill>
                <a:latin typeface="Cambria"/>
                <a:cs typeface="Cambria"/>
                <a:hlinkClick r:id="rId4"/>
              </a:rPr>
              <a:t>x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552315" y="6882986"/>
            <a:ext cx="141647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lang="es-MX" sz="1000" b="1" spc="0" dirty="0">
                <a:latin typeface="Cambria"/>
                <a:cs typeface="Cambria"/>
              </a:rPr>
              <a:t>Al 30 de junio </a:t>
            </a:r>
            <a:r>
              <a:rPr sz="1000" b="1" spc="4" dirty="0">
                <a:latin typeface="Cambria"/>
                <a:cs typeface="Cambria"/>
              </a:rPr>
              <a:t>d</a:t>
            </a:r>
            <a:r>
              <a:rPr sz="1000" b="1" spc="0" dirty="0">
                <a:latin typeface="Cambria"/>
                <a:cs typeface="Cambria"/>
              </a:rPr>
              <a:t>e</a:t>
            </a:r>
            <a:r>
              <a:rPr sz="1000" b="1" spc="-16" dirty="0">
                <a:latin typeface="Cambria"/>
                <a:cs typeface="Cambria"/>
              </a:rPr>
              <a:t> 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0</a:t>
            </a:r>
            <a:r>
              <a:rPr sz="1000" b="1" spc="9" dirty="0">
                <a:latin typeface="Cambria"/>
                <a:cs typeface="Cambria"/>
              </a:rPr>
              <a:t>2</a:t>
            </a:r>
            <a:r>
              <a:rPr sz="1000" b="1" spc="0" dirty="0">
                <a:latin typeface="Cambria"/>
                <a:cs typeface="Cambria"/>
              </a:rPr>
              <a:t>3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887984" y="7180166"/>
            <a:ext cx="733060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sz="1000" spc="0" dirty="0">
                <a:latin typeface="Cambria"/>
                <a:cs typeface="Cambria"/>
              </a:rPr>
              <a:t>Con</a:t>
            </a:r>
            <a:r>
              <a:rPr sz="1000" spc="-2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f</a:t>
            </a:r>
            <a:r>
              <a:rPr sz="1000" spc="9" dirty="0">
                <a:latin typeface="Cambria"/>
                <a:cs typeface="Cambria"/>
              </a:rPr>
              <a:t>u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m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n</a:t>
            </a:r>
            <a:r>
              <a:rPr sz="1000" spc="9" dirty="0">
                <a:latin typeface="Cambria"/>
                <a:cs typeface="Cambria"/>
              </a:rPr>
              <a:t>t</a:t>
            </a:r>
            <a:r>
              <a:rPr sz="1000" spc="0" dirty="0">
                <a:latin typeface="Cambria"/>
                <a:cs typeface="Cambria"/>
              </a:rPr>
              <a:t>o</a:t>
            </a:r>
            <a:r>
              <a:rPr sz="1000" spc="-56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n</a:t>
            </a:r>
            <a:r>
              <a:rPr sz="1000" spc="-2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12" dirty="0">
                <a:latin typeface="Cambria"/>
                <a:cs typeface="Cambria"/>
              </a:rPr>
              <a:t> </a:t>
            </a:r>
            <a:r>
              <a:rPr sz="1000" spc="14" dirty="0">
                <a:latin typeface="Cambria"/>
                <a:cs typeface="Cambria"/>
              </a:rPr>
              <a:t>A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0" dirty="0">
                <a:latin typeface="Cambria"/>
                <a:cs typeface="Cambria"/>
              </a:rPr>
              <a:t>tí</a:t>
            </a:r>
            <a:r>
              <a:rPr sz="1000" spc="1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u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os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162,</a:t>
            </a:r>
            <a:r>
              <a:rPr sz="1000" spc="-1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166,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167,</a:t>
            </a:r>
            <a:r>
              <a:rPr sz="1000" spc="-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168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y 1</a:t>
            </a:r>
            <a:r>
              <a:rPr sz="1000" spc="9" dirty="0">
                <a:latin typeface="Cambria"/>
                <a:cs typeface="Cambria"/>
              </a:rPr>
              <a:t>7</a:t>
            </a:r>
            <a:r>
              <a:rPr sz="1000" spc="0" dirty="0">
                <a:latin typeface="Cambria"/>
                <a:cs typeface="Cambria"/>
              </a:rPr>
              <a:t>2</a:t>
            </a:r>
            <a:r>
              <a:rPr sz="1000" spc="-16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fr</a:t>
            </a:r>
            <a:r>
              <a:rPr sz="1000" spc="4" dirty="0">
                <a:latin typeface="Cambria"/>
                <a:cs typeface="Cambria"/>
              </a:rPr>
              <a:t>acc</a:t>
            </a:r>
            <a:r>
              <a:rPr sz="1000" spc="0" dirty="0">
                <a:latin typeface="Cambria"/>
                <a:cs typeface="Cambria"/>
              </a:rPr>
              <a:t>ión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VI</a:t>
            </a:r>
            <a:r>
              <a:rPr sz="1000" spc="-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7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y</a:t>
            </a:r>
            <a:r>
              <a:rPr sz="1000" spc="-15" dirty="0">
                <a:latin typeface="Cambria"/>
                <a:cs typeface="Cambria"/>
              </a:rPr>
              <a:t> </a:t>
            </a:r>
            <a:r>
              <a:rPr sz="1000" spc="-4" dirty="0">
                <a:latin typeface="Cambria"/>
                <a:cs typeface="Cambria"/>
              </a:rPr>
              <a:t>Or</a:t>
            </a:r>
            <a:r>
              <a:rPr sz="1000" spc="0" dirty="0">
                <a:latin typeface="Cambria"/>
                <a:cs typeface="Cambria"/>
              </a:rPr>
              <a:t>g</a:t>
            </a:r>
            <a:r>
              <a:rPr sz="1000" spc="4" dirty="0">
                <a:latin typeface="Cambria"/>
                <a:cs typeface="Cambria"/>
              </a:rPr>
              <a:t>án</a:t>
            </a:r>
            <a:r>
              <a:rPr sz="1000" spc="0" dirty="0">
                <a:latin typeface="Cambria"/>
                <a:cs typeface="Cambria"/>
              </a:rPr>
              <a:t>i</a:t>
            </a:r>
            <a:r>
              <a:rPr sz="1000" spc="4" dirty="0">
                <a:latin typeface="Cambria"/>
                <a:cs typeface="Cambria"/>
              </a:rPr>
              <a:t>c</a:t>
            </a:r>
            <a:r>
              <a:rPr sz="1000" spc="0" dirty="0">
                <a:latin typeface="Cambria"/>
                <a:cs typeface="Cambria"/>
              </a:rPr>
              <a:t>a</a:t>
            </a:r>
            <a:r>
              <a:rPr sz="1000" spc="-38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-13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Pod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r</a:t>
            </a:r>
            <a:r>
              <a:rPr sz="1000" spc="-30" dirty="0">
                <a:latin typeface="Cambria"/>
                <a:cs typeface="Cambria"/>
              </a:rPr>
              <a:t> </a:t>
            </a:r>
            <a:r>
              <a:rPr sz="1000" spc="4" dirty="0">
                <a:latin typeface="Cambria"/>
                <a:cs typeface="Cambria"/>
              </a:rPr>
              <a:t>Le</a:t>
            </a:r>
            <a:r>
              <a:rPr sz="1000" spc="0" dirty="0">
                <a:latin typeface="Cambria"/>
                <a:cs typeface="Cambria"/>
              </a:rPr>
              <a:t>gis</a:t>
            </a:r>
            <a:r>
              <a:rPr sz="1000" spc="9" dirty="0">
                <a:latin typeface="Cambria"/>
                <a:cs typeface="Cambria"/>
              </a:rPr>
              <a:t>l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tivo</a:t>
            </a:r>
            <a:r>
              <a:rPr sz="1000" spc="-51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0" dirty="0">
                <a:latin typeface="Cambria"/>
                <a:cs typeface="Cambria"/>
              </a:rPr>
              <a:t>l</a:t>
            </a:r>
            <a:r>
              <a:rPr sz="1000" spc="46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E</a:t>
            </a:r>
            <a:r>
              <a:rPr sz="1000" spc="4" dirty="0">
                <a:latin typeface="Cambria"/>
                <a:cs typeface="Cambria"/>
              </a:rPr>
              <a:t>s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</a:t>
            </a:r>
            <a:r>
              <a:rPr sz="1000" spc="0" dirty="0">
                <a:latin typeface="Cambria"/>
                <a:cs typeface="Cambria"/>
              </a:rPr>
              <a:t>do</a:t>
            </a:r>
            <a:r>
              <a:rPr sz="1000" spc="-34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de</a:t>
            </a:r>
            <a:r>
              <a:rPr sz="1000" spc="-10" dirty="0">
                <a:latin typeface="Cambria"/>
                <a:cs typeface="Cambria"/>
              </a:rPr>
              <a:t> </a:t>
            </a:r>
            <a:r>
              <a:rPr sz="1000" spc="0" dirty="0">
                <a:latin typeface="Cambria"/>
                <a:cs typeface="Cambria"/>
              </a:rPr>
              <a:t>Qu</a:t>
            </a:r>
            <a:r>
              <a:rPr sz="1000" spc="4" dirty="0">
                <a:latin typeface="Cambria"/>
                <a:cs typeface="Cambria"/>
              </a:rPr>
              <a:t>e</a:t>
            </a:r>
            <a:r>
              <a:rPr sz="1000" spc="-4" dirty="0">
                <a:latin typeface="Cambria"/>
                <a:cs typeface="Cambria"/>
              </a:rPr>
              <a:t>r</a:t>
            </a:r>
            <a:r>
              <a:rPr sz="1000" spc="4" dirty="0">
                <a:latin typeface="Cambria"/>
                <a:cs typeface="Cambria"/>
              </a:rPr>
              <a:t>é</a:t>
            </a:r>
            <a:r>
              <a:rPr sz="1000" spc="0" dirty="0">
                <a:latin typeface="Cambria"/>
                <a:cs typeface="Cambria"/>
              </a:rPr>
              <a:t>t</a:t>
            </a:r>
            <a:r>
              <a:rPr sz="1000" spc="4" dirty="0">
                <a:latin typeface="Cambria"/>
                <a:cs typeface="Cambria"/>
              </a:rPr>
              <a:t>ar</a:t>
            </a:r>
            <a:r>
              <a:rPr sz="1000" spc="0" dirty="0">
                <a:latin typeface="Cambria"/>
                <a:cs typeface="Cambria"/>
              </a:rPr>
              <a:t>o.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9253220" y="3254755"/>
            <a:ext cx="636269" cy="22635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4" name="object 144"/>
          <p:cNvSpPr txBox="1"/>
          <p:nvPr/>
        </p:nvSpPr>
        <p:spPr>
          <a:xfrm>
            <a:off x="9253220" y="5518277"/>
            <a:ext cx="51434" cy="142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3" name="object 143"/>
          <p:cNvSpPr txBox="1"/>
          <p:nvPr/>
        </p:nvSpPr>
        <p:spPr>
          <a:xfrm>
            <a:off x="9301481" y="5473489"/>
            <a:ext cx="584834" cy="302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861" marR="147640" indent="54863">
              <a:lnSpc>
                <a:spcPts val="480"/>
              </a:lnSpc>
              <a:spcBef>
                <a:spcPts val="464"/>
              </a:spcBef>
            </a:pPr>
            <a:endParaRPr lang="es-MX" sz="400" b="1" spc="0" dirty="0">
              <a:latin typeface="Calibri"/>
              <a:cs typeface="Calibri"/>
            </a:endParaRPr>
          </a:p>
          <a:p>
            <a:pPr marL="157861" marR="147640" indent="54863">
              <a:lnSpc>
                <a:spcPts val="480"/>
              </a:lnSpc>
              <a:spcBef>
                <a:spcPts val="464"/>
              </a:spcBef>
            </a:pPr>
            <a:r>
              <a:rPr sz="400" b="1" spc="0" dirty="0">
                <a:latin typeface="Calibri"/>
                <a:cs typeface="Calibri"/>
              </a:rPr>
              <a:t>E</a:t>
            </a:r>
            <a:r>
              <a:rPr sz="400" b="1" spc="4" dirty="0">
                <a:latin typeface="Calibri"/>
                <a:cs typeface="Calibri"/>
              </a:rPr>
              <a:t>N</a:t>
            </a:r>
            <a:r>
              <a:rPr sz="400" b="1" spc="0" dirty="0">
                <a:latin typeface="Calibri"/>
                <a:cs typeface="Calibri"/>
              </a:rPr>
              <a:t>LA</a:t>
            </a:r>
            <a:r>
              <a:rPr sz="400" b="1" spc="4" dirty="0">
                <a:latin typeface="Calibri"/>
                <a:cs typeface="Calibri"/>
              </a:rPr>
              <a:t>C</a:t>
            </a:r>
            <a:r>
              <a:rPr sz="400" b="1" spc="0" dirty="0">
                <a:latin typeface="Calibri"/>
                <a:cs typeface="Calibri"/>
              </a:rPr>
              <a:t>E LEGI</a:t>
            </a:r>
            <a:r>
              <a:rPr sz="400" b="1" spc="4" dirty="0">
                <a:latin typeface="Calibri"/>
                <a:cs typeface="Calibri"/>
              </a:rPr>
              <a:t>S</a:t>
            </a:r>
            <a:r>
              <a:rPr sz="400" b="1" spc="0" dirty="0">
                <a:latin typeface="Calibri"/>
                <a:cs typeface="Calibri"/>
              </a:rPr>
              <a:t>LA</a:t>
            </a:r>
            <a:r>
              <a:rPr sz="400" b="1" spc="-4" dirty="0">
                <a:latin typeface="Calibri"/>
                <a:cs typeface="Calibri"/>
              </a:rPr>
              <a:t>T</a:t>
            </a:r>
            <a:r>
              <a:rPr sz="400" b="1" spc="0" dirty="0">
                <a:latin typeface="Calibri"/>
                <a:cs typeface="Calibri"/>
              </a:rPr>
              <a:t>I</a:t>
            </a:r>
            <a:r>
              <a:rPr sz="400" b="1" spc="4" dirty="0">
                <a:latin typeface="Calibri"/>
                <a:cs typeface="Calibri"/>
              </a:rPr>
              <a:t>V</a:t>
            </a:r>
            <a:r>
              <a:rPr sz="400" b="1" spc="0" dirty="0">
                <a:latin typeface="Calibri"/>
                <a:cs typeface="Calibri"/>
              </a:rPr>
              <a:t>O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9253220" y="5660517"/>
            <a:ext cx="51434" cy="321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9304655" y="5821172"/>
            <a:ext cx="584834" cy="317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 marL="189865">
              <a:lnSpc>
                <a:spcPct val="101725"/>
              </a:lnSpc>
            </a:pPr>
            <a:r>
              <a:rPr sz="400" b="1" spc="0" dirty="0">
                <a:latin typeface="Calibri"/>
                <a:cs typeface="Calibri"/>
              </a:rPr>
              <a:t>A</a:t>
            </a:r>
            <a:r>
              <a:rPr sz="400" b="1" spc="4" dirty="0">
                <a:latin typeface="Calibri"/>
                <a:cs typeface="Calibri"/>
              </a:rPr>
              <a:t>N</a:t>
            </a:r>
            <a:r>
              <a:rPr sz="400" b="1" spc="0" dirty="0">
                <a:latin typeface="Calibri"/>
                <a:cs typeface="Calibri"/>
              </a:rPr>
              <a:t>AL</a:t>
            </a:r>
            <a:r>
              <a:rPr sz="400" b="1" spc="4" dirty="0">
                <a:latin typeface="Calibri"/>
                <a:cs typeface="Calibri"/>
              </a:rPr>
              <a:t>IS</a:t>
            </a:r>
            <a:r>
              <a:rPr sz="400" b="1" spc="-4" dirty="0">
                <a:latin typeface="Calibri"/>
                <a:cs typeface="Calibri"/>
              </a:rPr>
              <a:t>T</a:t>
            </a:r>
            <a:r>
              <a:rPr sz="400" b="1" spc="0" dirty="0">
                <a:latin typeface="Calibri"/>
                <a:cs typeface="Calibri"/>
              </a:rPr>
              <a:t>A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9253220" y="5981827"/>
            <a:ext cx="51434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9304655" y="6138989"/>
            <a:ext cx="584834" cy="300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 marL="102997" marR="94477" indent="85344">
              <a:lnSpc>
                <a:spcPct val="102539"/>
              </a:lnSpc>
            </a:pPr>
            <a:r>
              <a:rPr sz="400" b="1" spc="0" dirty="0">
                <a:latin typeface="Calibri"/>
                <a:cs typeface="Calibri"/>
              </a:rPr>
              <a:t>A</a:t>
            </a:r>
            <a:r>
              <a:rPr sz="400" b="1" spc="4" dirty="0">
                <a:latin typeface="Calibri"/>
                <a:cs typeface="Calibri"/>
              </a:rPr>
              <a:t>N</a:t>
            </a:r>
            <a:r>
              <a:rPr sz="400" b="1" spc="0" dirty="0">
                <a:latin typeface="Calibri"/>
                <a:cs typeface="Calibri"/>
              </a:rPr>
              <a:t>AL</a:t>
            </a:r>
            <a:r>
              <a:rPr sz="400" b="1" spc="4" dirty="0">
                <a:latin typeface="Calibri"/>
                <a:cs typeface="Calibri"/>
              </a:rPr>
              <a:t>IS</a:t>
            </a:r>
            <a:r>
              <a:rPr sz="400" b="1" spc="-4" dirty="0">
                <a:latin typeface="Calibri"/>
                <a:cs typeface="Calibri"/>
              </a:rPr>
              <a:t>T</a:t>
            </a:r>
            <a:r>
              <a:rPr sz="400" b="1" spc="0" dirty="0">
                <a:latin typeface="Calibri"/>
                <a:cs typeface="Calibri"/>
              </a:rPr>
              <a:t>A ADMI</a:t>
            </a:r>
            <a:r>
              <a:rPr sz="400" b="1" spc="4" dirty="0">
                <a:latin typeface="Calibri"/>
                <a:cs typeface="Calibri"/>
              </a:rPr>
              <a:t>N</a:t>
            </a:r>
            <a:r>
              <a:rPr sz="400" b="1" spc="0" dirty="0">
                <a:latin typeface="Calibri"/>
                <a:cs typeface="Calibri"/>
              </a:rPr>
              <a:t>I</a:t>
            </a:r>
            <a:r>
              <a:rPr sz="400" b="1" spc="4" dirty="0">
                <a:latin typeface="Calibri"/>
                <a:cs typeface="Calibri"/>
              </a:rPr>
              <a:t>S</a:t>
            </a:r>
            <a:r>
              <a:rPr sz="400" b="1" spc="-4" dirty="0">
                <a:latin typeface="Calibri"/>
                <a:cs typeface="Calibri"/>
              </a:rPr>
              <a:t>T</a:t>
            </a:r>
            <a:r>
              <a:rPr sz="400" b="1" spc="4" dirty="0">
                <a:latin typeface="Calibri"/>
                <a:cs typeface="Calibri"/>
              </a:rPr>
              <a:t>R</a:t>
            </a:r>
            <a:r>
              <a:rPr sz="400" b="1" spc="0" dirty="0">
                <a:latin typeface="Calibri"/>
                <a:cs typeface="Calibri"/>
              </a:rPr>
              <a:t>A</a:t>
            </a:r>
            <a:r>
              <a:rPr sz="400" b="1" spc="-4" dirty="0">
                <a:latin typeface="Calibri"/>
                <a:cs typeface="Calibri"/>
              </a:rPr>
              <a:t>T</a:t>
            </a:r>
            <a:r>
              <a:rPr sz="400" b="1" spc="0" dirty="0">
                <a:latin typeface="Calibri"/>
                <a:cs typeface="Calibri"/>
              </a:rPr>
              <a:t>I</a:t>
            </a:r>
            <a:r>
              <a:rPr sz="400" b="1" spc="4" dirty="0">
                <a:latin typeface="Calibri"/>
                <a:cs typeface="Calibri"/>
              </a:rPr>
              <a:t>V</a:t>
            </a:r>
            <a:r>
              <a:rPr sz="400" b="1" spc="0" dirty="0">
                <a:latin typeface="Calibri"/>
                <a:cs typeface="Calibri"/>
              </a:rPr>
              <a:t>O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9253220" y="6298057"/>
            <a:ext cx="51434" cy="140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220345" y="4425569"/>
            <a:ext cx="152400" cy="662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372745" y="4425569"/>
            <a:ext cx="330200" cy="662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4" name="object 134"/>
          <p:cNvSpPr txBox="1"/>
          <p:nvPr/>
        </p:nvSpPr>
        <p:spPr>
          <a:xfrm>
            <a:off x="220345" y="5088508"/>
            <a:ext cx="4826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126" marR="114481" indent="18288" algn="just">
              <a:lnSpc>
                <a:spcPct val="101216"/>
              </a:lnSpc>
              <a:spcBef>
                <a:spcPts val="445"/>
              </a:spcBef>
            </a:pPr>
            <a:endParaRPr lang="es-MX" sz="400" spc="0" dirty="0">
              <a:latin typeface="Calibri"/>
              <a:cs typeface="Calibri"/>
            </a:endParaRPr>
          </a:p>
          <a:p>
            <a:pPr marL="127126" marR="114481" indent="18288" algn="just">
              <a:lnSpc>
                <a:spcPct val="101216"/>
              </a:lnSpc>
              <a:spcBef>
                <a:spcPts val="445"/>
              </a:spcBef>
            </a:pPr>
            <a:r>
              <a:rPr sz="400" spc="0" dirty="0">
                <a:latin typeface="Calibri"/>
                <a:cs typeface="Calibri"/>
              </a:rPr>
              <a:t>AUX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14" dirty="0">
                <a:latin typeface="Calibri"/>
                <a:cs typeface="Calibri"/>
              </a:rPr>
              <a:t>L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AR RE</a:t>
            </a:r>
            <a:r>
              <a:rPr sz="400" spc="4" dirty="0">
                <a:latin typeface="Calibri"/>
                <a:cs typeface="Calibri"/>
              </a:rPr>
              <a:t>C</a:t>
            </a:r>
            <a:r>
              <a:rPr sz="400" spc="0" dirty="0">
                <a:latin typeface="Calibri"/>
                <a:cs typeface="Calibri"/>
              </a:rPr>
              <a:t>URSOS </a:t>
            </a:r>
            <a:r>
              <a:rPr sz="400" spc="4" dirty="0">
                <a:latin typeface="Calibri"/>
                <a:cs typeface="Calibri"/>
              </a:rPr>
              <a:t>H</a:t>
            </a:r>
            <a:r>
              <a:rPr sz="400" spc="0" dirty="0">
                <a:latin typeface="Calibri"/>
                <a:cs typeface="Calibri"/>
              </a:rPr>
              <a:t>UMA</a:t>
            </a:r>
            <a:r>
              <a:rPr sz="400" spc="9" dirty="0">
                <a:latin typeface="Calibri"/>
                <a:cs typeface="Calibri"/>
              </a:rPr>
              <a:t>N</a:t>
            </a:r>
            <a:r>
              <a:rPr sz="400" spc="0" dirty="0">
                <a:latin typeface="Calibri"/>
                <a:cs typeface="Calibri"/>
              </a:rPr>
              <a:t>OS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225800" y="4659884"/>
            <a:ext cx="108902" cy="161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3334702" y="4659884"/>
            <a:ext cx="704214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028">
              <a:lnSpc>
                <a:spcPct val="101725"/>
              </a:lnSpc>
              <a:spcBef>
                <a:spcPts val="434"/>
              </a:spcBef>
            </a:pPr>
            <a:endParaRPr lang="es-MX" sz="400" spc="0" dirty="0">
              <a:latin typeface="Calibri"/>
              <a:cs typeface="Calibri"/>
            </a:endParaRPr>
          </a:p>
          <a:p>
            <a:pPr marL="101028" algn="ctr">
              <a:lnSpc>
                <a:spcPct val="101725"/>
              </a:lnSpc>
              <a:spcBef>
                <a:spcPts val="434"/>
              </a:spcBef>
            </a:pPr>
            <a:r>
              <a:rPr sz="400" spc="0" dirty="0">
                <a:latin typeface="Calibri"/>
                <a:cs typeface="Calibri"/>
              </a:rPr>
              <a:t>A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0" dirty="0">
                <a:latin typeface="Calibri"/>
                <a:cs typeface="Calibri"/>
              </a:rPr>
              <a:t>A</a:t>
            </a:r>
            <a:r>
              <a:rPr sz="400" spc="14" dirty="0">
                <a:latin typeface="Calibri"/>
                <a:cs typeface="Calibri"/>
              </a:rPr>
              <a:t>L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STA</a:t>
            </a:r>
            <a:r>
              <a:rPr sz="400" spc="-10" dirty="0">
                <a:latin typeface="Calibri"/>
                <a:cs typeface="Calibri"/>
              </a:rPr>
              <a:t> </a:t>
            </a:r>
            <a:r>
              <a:rPr sz="400" spc="9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-14" dirty="0">
                <a:latin typeface="Calibri"/>
                <a:cs typeface="Calibri"/>
              </a:rPr>
              <a:t> </a:t>
            </a:r>
            <a:r>
              <a:rPr sz="400" spc="14" dirty="0">
                <a:latin typeface="Calibri"/>
                <a:cs typeface="Calibri"/>
              </a:rPr>
              <a:t>R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4" dirty="0">
                <a:latin typeface="Calibri"/>
                <a:cs typeface="Calibri"/>
              </a:rPr>
              <a:t>C</a:t>
            </a:r>
            <a:r>
              <a:rPr sz="400" spc="0" dirty="0">
                <a:latin typeface="Calibri"/>
                <a:cs typeface="Calibri"/>
              </a:rPr>
              <a:t>URS</a:t>
            </a:r>
            <a:r>
              <a:rPr sz="400" spc="9" dirty="0">
                <a:latin typeface="Calibri"/>
                <a:cs typeface="Calibri"/>
              </a:rPr>
              <a:t>O</a:t>
            </a:r>
            <a:r>
              <a:rPr sz="400" spc="0" dirty="0">
                <a:latin typeface="Calibri"/>
                <a:cs typeface="Calibri"/>
              </a:rPr>
              <a:t>S</a:t>
            </a:r>
            <a:r>
              <a:rPr lang="es-MX" sz="400" spc="0" dirty="0">
                <a:latin typeface="Calibri"/>
                <a:cs typeface="Calibri"/>
              </a:rPr>
              <a:t> MATERIALES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225800" y="4821808"/>
            <a:ext cx="108902" cy="357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3334702" y="4977384"/>
            <a:ext cx="704214" cy="334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948" marR="92176" indent="-114300">
              <a:lnSpc>
                <a:spcPct val="102539"/>
              </a:lnSpc>
            </a:pPr>
            <a:endParaRPr lang="es-MX" sz="400" spc="0" dirty="0">
              <a:latin typeface="Calibri"/>
              <a:cs typeface="Calibri"/>
            </a:endParaRPr>
          </a:p>
          <a:p>
            <a:pPr marL="222948" marR="92176" indent="-114300">
              <a:lnSpc>
                <a:spcPct val="102539"/>
              </a:lnSpc>
            </a:pPr>
            <a:r>
              <a:rPr sz="400" spc="0" dirty="0">
                <a:latin typeface="Calibri"/>
                <a:cs typeface="Calibri"/>
              </a:rPr>
              <a:t>AUX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14" dirty="0">
                <a:latin typeface="Calibri"/>
                <a:cs typeface="Calibri"/>
              </a:rPr>
              <a:t>L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AR</a:t>
            </a:r>
            <a:r>
              <a:rPr sz="400" spc="-10" dirty="0">
                <a:latin typeface="Calibri"/>
                <a:cs typeface="Calibri"/>
              </a:rPr>
              <a:t> </a:t>
            </a:r>
            <a:r>
              <a:rPr sz="400" spc="9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-9" dirty="0">
                <a:latin typeface="Calibri"/>
                <a:cs typeface="Calibri"/>
              </a:rPr>
              <a:t> </a:t>
            </a:r>
            <a:r>
              <a:rPr sz="400" spc="0" dirty="0">
                <a:latin typeface="Calibri"/>
                <a:cs typeface="Calibri"/>
              </a:rPr>
              <a:t>RE</a:t>
            </a:r>
            <a:r>
              <a:rPr sz="400" spc="14" dirty="0">
                <a:latin typeface="Calibri"/>
                <a:cs typeface="Calibri"/>
              </a:rPr>
              <a:t>C</a:t>
            </a:r>
            <a:r>
              <a:rPr sz="400" spc="0" dirty="0">
                <a:latin typeface="Calibri"/>
                <a:cs typeface="Calibri"/>
              </a:rPr>
              <a:t>URSOS </a:t>
            </a:r>
            <a:r>
              <a:rPr sz="400" spc="-4" dirty="0">
                <a:latin typeface="Calibri"/>
                <a:cs typeface="Calibri"/>
              </a:rPr>
              <a:t>M</a:t>
            </a:r>
            <a:r>
              <a:rPr sz="400" spc="0" dirty="0">
                <a:latin typeface="Calibri"/>
                <a:cs typeface="Calibri"/>
              </a:rPr>
              <a:t>ATE</a:t>
            </a:r>
            <a:r>
              <a:rPr sz="400" spc="14" dirty="0">
                <a:latin typeface="Calibri"/>
                <a:cs typeface="Calibri"/>
              </a:rPr>
              <a:t>R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AL</a:t>
            </a:r>
            <a:r>
              <a:rPr sz="400" spc="9" dirty="0">
                <a:latin typeface="Calibri"/>
                <a:cs typeface="Calibri"/>
              </a:rPr>
              <a:t>E</a:t>
            </a:r>
            <a:r>
              <a:rPr sz="400" spc="0" dirty="0">
                <a:latin typeface="Calibri"/>
                <a:cs typeface="Calibri"/>
              </a:rPr>
              <a:t>S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341370" y="5361411"/>
            <a:ext cx="704214" cy="263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0"/>
              </a:spcBef>
            </a:pPr>
            <a:endParaRPr sz="550" dirty="0"/>
          </a:p>
          <a:p>
            <a:pPr marL="178752">
              <a:lnSpc>
                <a:spcPct val="101725"/>
              </a:lnSpc>
            </a:pPr>
            <a:r>
              <a:rPr sz="400" spc="0" dirty="0">
                <a:latin typeface="Calibri"/>
                <a:cs typeface="Calibri"/>
              </a:rPr>
              <a:t>FOTO</a:t>
            </a:r>
            <a:r>
              <a:rPr sz="400" spc="4" dirty="0">
                <a:latin typeface="Calibri"/>
                <a:cs typeface="Calibri"/>
              </a:rPr>
              <a:t>C</a:t>
            </a:r>
            <a:r>
              <a:rPr sz="400" spc="0" dirty="0">
                <a:latin typeface="Calibri"/>
                <a:cs typeface="Calibri"/>
              </a:rPr>
              <a:t>OP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9" dirty="0">
                <a:latin typeface="Calibri"/>
                <a:cs typeface="Calibri"/>
              </a:rPr>
              <a:t>A</a:t>
            </a:r>
            <a:r>
              <a:rPr sz="400" spc="-4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OR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50089" y="5639372"/>
            <a:ext cx="704214" cy="241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1"/>
              </a:spcBef>
            </a:pPr>
            <a:endParaRPr sz="550" dirty="0"/>
          </a:p>
          <a:p>
            <a:pPr marL="209232">
              <a:lnSpc>
                <a:spcPct val="101725"/>
              </a:lnSpc>
            </a:pPr>
            <a:r>
              <a:rPr sz="400" spc="0" dirty="0">
                <a:latin typeface="Calibri"/>
                <a:cs typeface="Calibri"/>
              </a:rPr>
              <a:t>TELEF</a:t>
            </a:r>
            <a:r>
              <a:rPr sz="400" spc="14" dirty="0">
                <a:latin typeface="Calibri"/>
                <a:cs typeface="Calibri"/>
              </a:rPr>
              <a:t>O</a:t>
            </a:r>
            <a:r>
              <a:rPr sz="400" spc="-4" dirty="0">
                <a:latin typeface="Calibri"/>
                <a:cs typeface="Calibri"/>
              </a:rPr>
              <a:t>NI</a:t>
            </a:r>
            <a:r>
              <a:rPr sz="400" spc="9" dirty="0">
                <a:latin typeface="Calibri"/>
                <a:cs typeface="Calibri"/>
              </a:rPr>
              <a:t>S</a:t>
            </a:r>
            <a:r>
              <a:rPr sz="400" spc="0" dirty="0">
                <a:latin typeface="Calibri"/>
                <a:cs typeface="Calibri"/>
              </a:rPr>
              <a:t>TA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225800" y="6319012"/>
            <a:ext cx="108902" cy="125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9"/>
              </a:spcBef>
            </a:pPr>
            <a:endParaRPr sz="950" dirty="0"/>
          </a:p>
        </p:txBody>
      </p:sp>
      <p:sp>
        <p:nvSpPr>
          <p:cNvPr id="120" name="object 120"/>
          <p:cNvSpPr txBox="1"/>
          <p:nvPr/>
        </p:nvSpPr>
        <p:spPr>
          <a:xfrm>
            <a:off x="8030144" y="4690279"/>
            <a:ext cx="701675" cy="354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0504" marR="152253" indent="-38121">
              <a:lnSpc>
                <a:spcPts val="540"/>
              </a:lnSpc>
              <a:spcBef>
                <a:spcPts val="467"/>
              </a:spcBef>
            </a:pPr>
            <a:r>
              <a:rPr lang="es-MX" sz="450" spc="-4" dirty="0">
                <a:latin typeface="Calibri"/>
                <a:cs typeface="Calibri"/>
              </a:rPr>
              <a:t>S</a:t>
            </a:r>
            <a:r>
              <a:rPr sz="450" spc="-4" dirty="0">
                <a:latin typeface="Calibri"/>
                <a:cs typeface="Calibri"/>
              </a:rPr>
              <a:t>U</a:t>
            </a:r>
            <a:r>
              <a:rPr sz="450" spc="4" dirty="0">
                <a:latin typeface="Calibri"/>
                <a:cs typeface="Calibri"/>
              </a:rPr>
              <a:t>P</a:t>
            </a:r>
            <a:r>
              <a:rPr sz="450" spc="-4" dirty="0">
                <a:latin typeface="Calibri"/>
                <a:cs typeface="Calibri"/>
              </a:rPr>
              <a:t>E</a:t>
            </a:r>
            <a:r>
              <a:rPr sz="450" spc="4" dirty="0">
                <a:latin typeface="Calibri"/>
                <a:cs typeface="Calibri"/>
              </a:rPr>
              <a:t>R</a:t>
            </a:r>
            <a:r>
              <a:rPr sz="450" spc="-4" dirty="0">
                <a:latin typeface="Calibri"/>
                <a:cs typeface="Calibri"/>
              </a:rPr>
              <a:t>V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4" dirty="0">
                <a:latin typeface="Calibri"/>
                <a:cs typeface="Calibri"/>
              </a:rPr>
              <a:t>S</a:t>
            </a:r>
            <a:r>
              <a:rPr sz="450" spc="-14" dirty="0">
                <a:latin typeface="Calibri"/>
                <a:cs typeface="Calibri"/>
              </a:rPr>
              <a:t>O</a:t>
            </a:r>
            <a:r>
              <a:rPr sz="450" spc="0" dirty="0">
                <a:latin typeface="Calibri"/>
                <a:cs typeface="Calibri"/>
              </a:rPr>
              <a:t>R</a:t>
            </a:r>
            <a:r>
              <a:rPr sz="450" spc="30" dirty="0">
                <a:latin typeface="Calibri"/>
                <a:cs typeface="Calibri"/>
              </a:rPr>
              <a:t> </a:t>
            </a:r>
            <a:r>
              <a:rPr sz="450" spc="-1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 LÓG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19" dirty="0">
                <a:latin typeface="Calibri"/>
                <a:cs typeface="Calibri"/>
              </a:rPr>
              <a:t>S</a:t>
            </a:r>
            <a:r>
              <a:rPr sz="450" spc="4" dirty="0">
                <a:latin typeface="Calibri"/>
                <a:cs typeface="Calibri"/>
              </a:rPr>
              <a:t>TI</a:t>
            </a:r>
            <a:r>
              <a:rPr sz="450" spc="-14" dirty="0">
                <a:latin typeface="Calibri"/>
                <a:cs typeface="Calibri"/>
              </a:rPr>
              <a:t>C</a:t>
            </a:r>
            <a:r>
              <a:rPr sz="450" spc="0" dirty="0">
                <a:latin typeface="Calibri"/>
                <a:cs typeface="Calibri"/>
              </a:rPr>
              <a:t>A</a:t>
            </a:r>
            <a:endParaRPr sz="450" dirty="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763000" y="4579239"/>
            <a:ext cx="369570" cy="354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8061325" y="4933569"/>
            <a:ext cx="319658" cy="881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8380983" y="4933569"/>
            <a:ext cx="751586" cy="77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9"/>
              </a:spcBef>
            </a:pPr>
            <a:endParaRPr sz="600"/>
          </a:p>
        </p:txBody>
      </p:sp>
      <p:sp>
        <p:nvSpPr>
          <p:cNvPr id="116" name="object 116"/>
          <p:cNvSpPr txBox="1"/>
          <p:nvPr/>
        </p:nvSpPr>
        <p:spPr>
          <a:xfrm>
            <a:off x="8380983" y="5011039"/>
            <a:ext cx="53086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8434070" y="5011039"/>
            <a:ext cx="685800" cy="285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7903" marR="190784" indent="-48768">
              <a:lnSpc>
                <a:spcPct val="102539"/>
              </a:lnSpc>
              <a:spcBef>
                <a:spcPts val="440"/>
              </a:spcBef>
            </a:pPr>
            <a:endParaRPr lang="es-MX" sz="400" spc="0" dirty="0">
              <a:latin typeface="Calibri"/>
              <a:cs typeface="Calibri"/>
            </a:endParaRPr>
          </a:p>
          <a:p>
            <a:pPr marL="247903" marR="190784" indent="-48768">
              <a:lnSpc>
                <a:spcPct val="102539"/>
              </a:lnSpc>
              <a:spcBef>
                <a:spcPts val="440"/>
              </a:spcBef>
            </a:pPr>
            <a:r>
              <a:rPr sz="400" spc="0" dirty="0">
                <a:latin typeface="Calibri"/>
                <a:cs typeface="Calibri"/>
              </a:rPr>
              <a:t>AS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9" dirty="0">
                <a:latin typeface="Calibri"/>
                <a:cs typeface="Calibri"/>
              </a:rPr>
              <a:t>S</a:t>
            </a:r>
            <a:r>
              <a:rPr sz="400" spc="0" dirty="0">
                <a:latin typeface="Calibri"/>
                <a:cs typeface="Calibri"/>
              </a:rPr>
              <a:t>TE</a:t>
            </a:r>
            <a:r>
              <a:rPr sz="400" spc="9" dirty="0">
                <a:latin typeface="Calibri"/>
                <a:cs typeface="Calibri"/>
              </a:rPr>
              <a:t>N</a:t>
            </a:r>
            <a:r>
              <a:rPr sz="400" spc="0" dirty="0">
                <a:latin typeface="Calibri"/>
                <a:cs typeface="Calibri"/>
              </a:rPr>
              <a:t>TE</a:t>
            </a:r>
            <a:r>
              <a:rPr sz="400" spc="-12" dirty="0">
                <a:latin typeface="Calibri"/>
                <a:cs typeface="Calibri"/>
              </a:rPr>
              <a:t> </a:t>
            </a:r>
            <a:r>
              <a:rPr sz="400" spc="-4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 E</a:t>
            </a:r>
            <a:r>
              <a:rPr sz="400" spc="4" dirty="0">
                <a:latin typeface="Calibri"/>
                <a:cs typeface="Calibri"/>
              </a:rPr>
              <a:t>V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0" dirty="0">
                <a:latin typeface="Calibri"/>
                <a:cs typeface="Calibri"/>
              </a:rPr>
              <a:t>T</a:t>
            </a:r>
            <a:r>
              <a:rPr sz="400" spc="14" dirty="0">
                <a:latin typeface="Calibri"/>
                <a:cs typeface="Calibri"/>
              </a:rPr>
              <a:t>O</a:t>
            </a:r>
            <a:r>
              <a:rPr sz="400" spc="0" dirty="0">
                <a:latin typeface="Calibri"/>
                <a:cs typeface="Calibri"/>
              </a:rPr>
              <a:t>S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380983" y="5160899"/>
            <a:ext cx="53086" cy="135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8380983" y="5296789"/>
            <a:ext cx="738886" cy="652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4"/>
              </a:spcBef>
            </a:pPr>
            <a:endParaRPr sz="500"/>
          </a:p>
        </p:txBody>
      </p:sp>
      <p:sp>
        <p:nvSpPr>
          <p:cNvPr id="112" name="object 112"/>
          <p:cNvSpPr txBox="1"/>
          <p:nvPr/>
        </p:nvSpPr>
        <p:spPr>
          <a:xfrm>
            <a:off x="8380983" y="5362067"/>
            <a:ext cx="60706" cy="1530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8441690" y="5362067"/>
            <a:ext cx="690879" cy="262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791">
              <a:lnSpc>
                <a:spcPct val="101725"/>
              </a:lnSpc>
              <a:spcBef>
                <a:spcPts val="440"/>
              </a:spcBef>
            </a:pPr>
            <a:endParaRPr lang="es-MX" sz="400" spc="0" dirty="0">
              <a:latin typeface="Calibri"/>
              <a:cs typeface="Calibri"/>
            </a:endParaRPr>
          </a:p>
          <a:p>
            <a:pPr marL="113791">
              <a:lnSpc>
                <a:spcPct val="101725"/>
              </a:lnSpc>
              <a:spcBef>
                <a:spcPts val="440"/>
              </a:spcBef>
            </a:pPr>
            <a:r>
              <a:rPr sz="400" spc="0" dirty="0">
                <a:latin typeface="Calibri"/>
                <a:cs typeface="Calibri"/>
              </a:rPr>
              <a:t>AUX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14" dirty="0">
                <a:latin typeface="Calibri"/>
                <a:cs typeface="Calibri"/>
              </a:rPr>
              <a:t>L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AR</a:t>
            </a:r>
            <a:r>
              <a:rPr sz="400" spc="-10" dirty="0">
                <a:latin typeface="Calibri"/>
                <a:cs typeface="Calibri"/>
              </a:rPr>
              <a:t> </a:t>
            </a:r>
            <a:r>
              <a:rPr sz="400" spc="9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-14" dirty="0">
                <a:latin typeface="Calibri"/>
                <a:cs typeface="Calibri"/>
              </a:rPr>
              <a:t> 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14" dirty="0">
                <a:latin typeface="Calibri"/>
                <a:cs typeface="Calibri"/>
              </a:rPr>
              <a:t>V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0" dirty="0">
                <a:latin typeface="Calibri"/>
                <a:cs typeface="Calibri"/>
              </a:rPr>
              <a:t>T</a:t>
            </a:r>
            <a:r>
              <a:rPr sz="400" spc="14" dirty="0">
                <a:latin typeface="Calibri"/>
                <a:cs typeface="Calibri"/>
              </a:rPr>
              <a:t>O</a:t>
            </a:r>
            <a:r>
              <a:rPr sz="400" spc="0" dirty="0">
                <a:latin typeface="Calibri"/>
                <a:cs typeface="Calibri"/>
              </a:rPr>
              <a:t>S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380983" y="5515102"/>
            <a:ext cx="60706" cy="109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5"/>
              </a:spcBef>
            </a:pPr>
            <a:endParaRPr sz="850"/>
          </a:p>
        </p:txBody>
      </p:sp>
      <p:sp>
        <p:nvSpPr>
          <p:cNvPr id="109" name="object 109"/>
          <p:cNvSpPr txBox="1"/>
          <p:nvPr/>
        </p:nvSpPr>
        <p:spPr>
          <a:xfrm>
            <a:off x="8380983" y="5624957"/>
            <a:ext cx="751586" cy="66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9"/>
              </a:spcBef>
            </a:pPr>
            <a:endParaRPr sz="500"/>
          </a:p>
        </p:txBody>
      </p:sp>
      <p:sp>
        <p:nvSpPr>
          <p:cNvPr id="108" name="object 108"/>
          <p:cNvSpPr txBox="1"/>
          <p:nvPr/>
        </p:nvSpPr>
        <p:spPr>
          <a:xfrm>
            <a:off x="8380983" y="5690997"/>
            <a:ext cx="60706" cy="123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6"/>
              </a:spcBef>
            </a:pPr>
            <a:endParaRPr sz="950"/>
          </a:p>
        </p:txBody>
      </p:sp>
      <p:sp>
        <p:nvSpPr>
          <p:cNvPr id="107" name="object 107"/>
          <p:cNvSpPr txBox="1"/>
          <p:nvPr/>
        </p:nvSpPr>
        <p:spPr>
          <a:xfrm>
            <a:off x="8441690" y="5690997"/>
            <a:ext cx="690879" cy="2705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600">
              <a:lnSpc>
                <a:spcPct val="101725"/>
              </a:lnSpc>
              <a:spcBef>
                <a:spcPts val="440"/>
              </a:spcBef>
            </a:pPr>
            <a:endParaRPr lang="es-MX" sz="400" spc="0" dirty="0">
              <a:latin typeface="Calibri"/>
              <a:cs typeface="Calibri"/>
            </a:endParaRPr>
          </a:p>
          <a:p>
            <a:pPr marL="101600">
              <a:lnSpc>
                <a:spcPct val="101725"/>
              </a:lnSpc>
              <a:spcBef>
                <a:spcPts val="440"/>
              </a:spcBef>
            </a:pPr>
            <a:r>
              <a:rPr sz="400" spc="0" dirty="0">
                <a:latin typeface="Calibri"/>
                <a:cs typeface="Calibri"/>
              </a:rPr>
              <a:t>AUX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14" dirty="0">
                <a:latin typeface="Calibri"/>
                <a:cs typeface="Calibri"/>
              </a:rPr>
              <a:t>L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AR</a:t>
            </a:r>
            <a:r>
              <a:rPr sz="400" spc="-10" dirty="0">
                <a:latin typeface="Calibri"/>
                <a:cs typeface="Calibri"/>
              </a:rPr>
              <a:t> </a:t>
            </a:r>
            <a:r>
              <a:rPr sz="400" spc="9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-14" dirty="0">
                <a:latin typeface="Calibri"/>
                <a:cs typeface="Calibri"/>
              </a:rPr>
              <a:t> </a:t>
            </a:r>
            <a:r>
              <a:rPr sz="400" spc="0" dirty="0">
                <a:latin typeface="Calibri"/>
                <a:cs typeface="Calibri"/>
              </a:rPr>
              <a:t>LO</a:t>
            </a:r>
            <a:r>
              <a:rPr sz="400" spc="14" dirty="0">
                <a:latin typeface="Calibri"/>
                <a:cs typeface="Calibri"/>
              </a:rPr>
              <a:t>G</a:t>
            </a:r>
            <a:r>
              <a:rPr sz="400" spc="-4" dirty="0">
                <a:latin typeface="Calibri"/>
                <a:cs typeface="Calibri"/>
              </a:rPr>
              <a:t>Í</a:t>
            </a:r>
            <a:r>
              <a:rPr sz="400" spc="0" dirty="0">
                <a:latin typeface="Calibri"/>
                <a:cs typeface="Calibri"/>
              </a:rPr>
              <a:t>S</a:t>
            </a:r>
            <a:r>
              <a:rPr sz="400" spc="9" dirty="0">
                <a:latin typeface="Calibri"/>
                <a:cs typeface="Calibri"/>
              </a:rPr>
              <a:t>T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4" dirty="0">
                <a:latin typeface="Calibri"/>
                <a:cs typeface="Calibri"/>
              </a:rPr>
              <a:t>C</a:t>
            </a:r>
            <a:r>
              <a:rPr sz="400" spc="0" dirty="0">
                <a:latin typeface="Calibri"/>
                <a:cs typeface="Calibri"/>
              </a:rPr>
              <a:t>A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084565" y="5833895"/>
            <a:ext cx="380365" cy="146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5767070" y="4121404"/>
            <a:ext cx="337184" cy="47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6104255" y="4121404"/>
            <a:ext cx="895350" cy="47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6410325" y="4593844"/>
            <a:ext cx="589279" cy="372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5767070" y="4966589"/>
            <a:ext cx="381888" cy="384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6148959" y="4966589"/>
            <a:ext cx="850645" cy="233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6148959" y="5199634"/>
            <a:ext cx="131825" cy="151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6272724" y="5147416"/>
            <a:ext cx="718819" cy="309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3095">
              <a:lnSpc>
                <a:spcPct val="101725"/>
              </a:lnSpc>
              <a:spcBef>
                <a:spcPts val="445"/>
              </a:spcBef>
            </a:pPr>
            <a:endParaRPr lang="es-MX" sz="450" spc="0" dirty="0">
              <a:latin typeface="Calibri"/>
              <a:cs typeface="Calibri"/>
            </a:endParaRPr>
          </a:p>
          <a:p>
            <a:pPr marL="133095">
              <a:lnSpc>
                <a:spcPct val="101725"/>
              </a:lnSpc>
              <a:spcBef>
                <a:spcPts val="445"/>
              </a:spcBef>
            </a:pPr>
            <a:r>
              <a:rPr sz="450" spc="0" dirty="0">
                <a:latin typeface="Calibri"/>
                <a:cs typeface="Calibri"/>
              </a:rPr>
              <a:t>A</a:t>
            </a:r>
            <a:r>
              <a:rPr sz="450" spc="-4" dirty="0">
                <a:latin typeface="Calibri"/>
                <a:cs typeface="Calibri"/>
              </a:rPr>
              <a:t>U</a:t>
            </a:r>
            <a:r>
              <a:rPr sz="450" spc="4" dirty="0">
                <a:latin typeface="Calibri"/>
                <a:cs typeface="Calibri"/>
              </a:rPr>
              <a:t>X</a:t>
            </a:r>
            <a:r>
              <a:rPr sz="450" spc="-4" dirty="0">
                <a:latin typeface="Calibri"/>
                <a:cs typeface="Calibri"/>
              </a:rPr>
              <a:t>I</a:t>
            </a:r>
            <a:r>
              <a:rPr sz="450" spc="0" dirty="0">
                <a:latin typeface="Calibri"/>
                <a:cs typeface="Calibri"/>
              </a:rPr>
              <a:t>L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9" dirty="0">
                <a:latin typeface="Calibri"/>
                <a:cs typeface="Calibri"/>
              </a:rPr>
              <a:t>A</a:t>
            </a:r>
            <a:r>
              <a:rPr sz="450" spc="0" dirty="0">
                <a:latin typeface="Calibri"/>
                <a:cs typeface="Calibri"/>
              </a:rPr>
              <a:t>R</a:t>
            </a:r>
            <a:r>
              <a:rPr sz="450" spc="16" dirty="0">
                <a:latin typeface="Calibri"/>
                <a:cs typeface="Calibri"/>
              </a:rPr>
              <a:t> </a:t>
            </a:r>
            <a:r>
              <a:rPr sz="450" spc="-4" dirty="0">
                <a:latin typeface="Calibri"/>
                <a:cs typeface="Calibri"/>
              </a:rPr>
              <a:t>C</a:t>
            </a:r>
            <a:r>
              <a:rPr sz="450" spc="-15" dirty="0">
                <a:latin typeface="Calibri"/>
                <a:cs typeface="Calibri"/>
              </a:rPr>
              <a:t>O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-4" dirty="0">
                <a:latin typeface="Calibri"/>
                <a:cs typeface="Calibri"/>
              </a:rPr>
              <a:t>T</a:t>
            </a:r>
            <a:r>
              <a:rPr sz="450" spc="4" dirty="0">
                <a:latin typeface="Calibri"/>
                <a:cs typeface="Calibri"/>
              </a:rPr>
              <a:t>R</a:t>
            </a:r>
            <a:r>
              <a:rPr sz="450" spc="0" dirty="0">
                <a:latin typeface="Calibri"/>
                <a:cs typeface="Calibri"/>
              </a:rPr>
              <a:t>OL</a:t>
            </a:r>
            <a:endParaRPr sz="450" dirty="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767070" y="5351399"/>
            <a:ext cx="513714" cy="157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4916805" y="4132834"/>
            <a:ext cx="321310" cy="46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5238115" y="4132834"/>
            <a:ext cx="864235" cy="46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4916805" y="4593844"/>
            <a:ext cx="636270" cy="370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626" marR="122002" indent="-7754">
              <a:lnSpc>
                <a:spcPct val="102233"/>
              </a:lnSpc>
              <a:spcBef>
                <a:spcPts val="434"/>
              </a:spcBef>
            </a:pPr>
            <a:endParaRPr sz="450" dirty="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16805" y="4964049"/>
            <a:ext cx="381254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5298059" y="4964049"/>
            <a:ext cx="804290" cy="249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5298059" y="5213477"/>
            <a:ext cx="105790" cy="131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5403850" y="5213477"/>
            <a:ext cx="698500" cy="294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marL="182499">
              <a:lnSpc>
                <a:spcPct val="101725"/>
              </a:lnSpc>
            </a:pPr>
            <a:r>
              <a:rPr sz="450" spc="0" dirty="0">
                <a:latin typeface="Calibri"/>
                <a:cs typeface="Calibri"/>
              </a:rPr>
              <a:t>AL</a:t>
            </a:r>
            <a:r>
              <a:rPr sz="450" spc="-4" dirty="0">
                <a:latin typeface="Calibri"/>
                <a:cs typeface="Calibri"/>
              </a:rPr>
              <a:t>M</a:t>
            </a:r>
            <a:r>
              <a:rPr sz="450" spc="0" dirty="0">
                <a:latin typeface="Calibri"/>
                <a:cs typeface="Calibri"/>
              </a:rPr>
              <a:t>A</a:t>
            </a:r>
            <a:r>
              <a:rPr sz="450" spc="-4" dirty="0">
                <a:latin typeface="Calibri"/>
                <a:cs typeface="Calibri"/>
              </a:rPr>
              <a:t>CEN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4" dirty="0">
                <a:latin typeface="Calibri"/>
                <a:cs typeface="Calibri"/>
              </a:rPr>
              <a:t>ST</a:t>
            </a:r>
            <a:r>
              <a:rPr sz="450" spc="0" dirty="0">
                <a:latin typeface="Calibri"/>
                <a:cs typeface="Calibri"/>
              </a:rPr>
              <a:t>A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16805" y="5345049"/>
            <a:ext cx="487045" cy="162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4128135" y="4132834"/>
            <a:ext cx="328929" cy="46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4457065" y="4132834"/>
            <a:ext cx="781685" cy="46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4128135" y="4593844"/>
            <a:ext cx="628650" cy="374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648" marR="92800" indent="24383">
              <a:lnSpc>
                <a:spcPct val="102233"/>
              </a:lnSpc>
              <a:spcBef>
                <a:spcPts val="434"/>
              </a:spcBef>
            </a:pPr>
            <a:endParaRPr lang="es-MX" sz="450" spc="-4" dirty="0">
              <a:latin typeface="Calibri"/>
              <a:cs typeface="Calibri"/>
            </a:endParaRPr>
          </a:p>
          <a:p>
            <a:pPr marL="104648" marR="92800" indent="24383">
              <a:lnSpc>
                <a:spcPct val="102233"/>
              </a:lnSpc>
              <a:spcBef>
                <a:spcPts val="434"/>
              </a:spcBef>
            </a:pPr>
            <a:r>
              <a:rPr sz="450" spc="-4" dirty="0">
                <a:latin typeface="Calibri"/>
                <a:cs typeface="Calibri"/>
              </a:rPr>
              <a:t>SU</a:t>
            </a:r>
            <a:r>
              <a:rPr sz="450" spc="4" dirty="0">
                <a:latin typeface="Calibri"/>
                <a:cs typeface="Calibri"/>
              </a:rPr>
              <a:t>P</a:t>
            </a:r>
            <a:r>
              <a:rPr sz="450" spc="-4" dirty="0">
                <a:latin typeface="Calibri"/>
                <a:cs typeface="Calibri"/>
              </a:rPr>
              <a:t>E</a:t>
            </a:r>
            <a:r>
              <a:rPr sz="450" spc="4" dirty="0">
                <a:latin typeface="Calibri"/>
                <a:cs typeface="Calibri"/>
              </a:rPr>
              <a:t>R</a:t>
            </a:r>
            <a:r>
              <a:rPr sz="450" spc="-4" dirty="0">
                <a:latin typeface="Calibri"/>
                <a:cs typeface="Calibri"/>
              </a:rPr>
              <a:t>V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4" dirty="0">
                <a:latin typeface="Calibri"/>
                <a:cs typeface="Calibri"/>
              </a:rPr>
              <a:t>S</a:t>
            </a:r>
            <a:r>
              <a:rPr sz="450" spc="-14" dirty="0">
                <a:latin typeface="Calibri"/>
                <a:cs typeface="Calibri"/>
              </a:rPr>
              <a:t>O</a:t>
            </a:r>
            <a:r>
              <a:rPr sz="450" spc="0" dirty="0">
                <a:latin typeface="Calibri"/>
                <a:cs typeface="Calibri"/>
              </a:rPr>
              <a:t>R</a:t>
            </a:r>
            <a:r>
              <a:rPr sz="450" spc="33" dirty="0">
                <a:latin typeface="Calibri"/>
                <a:cs typeface="Calibri"/>
              </a:rPr>
              <a:t> </a:t>
            </a:r>
            <a:r>
              <a:rPr sz="450" spc="-1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 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10" dirty="0">
                <a:latin typeface="Calibri"/>
                <a:cs typeface="Calibri"/>
              </a:rPr>
              <a:t>A</a:t>
            </a:r>
            <a:r>
              <a:rPr sz="450" spc="-4" dirty="0">
                <a:latin typeface="Calibri"/>
                <a:cs typeface="Calibri"/>
              </a:rPr>
              <a:t>N</a:t>
            </a:r>
            <a:r>
              <a:rPr sz="450" spc="4" dirty="0">
                <a:latin typeface="Calibri"/>
                <a:cs typeface="Calibri"/>
              </a:rPr>
              <a:t>T</a:t>
            </a:r>
            <a:r>
              <a:rPr sz="450" spc="-4" dirty="0">
                <a:latin typeface="Calibri"/>
                <a:cs typeface="Calibri"/>
              </a:rPr>
              <a:t>ENI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4" dirty="0">
                <a:latin typeface="Calibri"/>
                <a:cs typeface="Calibri"/>
              </a:rPr>
              <a:t>IE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-4" dirty="0">
                <a:latin typeface="Calibri"/>
                <a:cs typeface="Calibri"/>
              </a:rPr>
              <a:t>T</a:t>
            </a:r>
            <a:r>
              <a:rPr sz="450" spc="0" dirty="0">
                <a:latin typeface="Calibri"/>
                <a:cs typeface="Calibri"/>
              </a:rPr>
              <a:t>O</a:t>
            </a:r>
            <a:endParaRPr sz="450" dirty="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28135" y="4967858"/>
            <a:ext cx="322325" cy="1001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4450461" y="4967858"/>
            <a:ext cx="788288" cy="391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4450461" y="5359527"/>
            <a:ext cx="121538" cy="163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4572000" y="5359527"/>
            <a:ext cx="654050" cy="314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983" marR="104865" indent="62483">
              <a:lnSpc>
                <a:spcPts val="540"/>
              </a:lnSpc>
              <a:spcBef>
                <a:spcPts val="472"/>
              </a:spcBef>
            </a:pPr>
            <a:endParaRPr lang="es-MX" sz="450" spc="0" dirty="0">
              <a:latin typeface="Calibri"/>
              <a:cs typeface="Calibri"/>
            </a:endParaRPr>
          </a:p>
          <a:p>
            <a:pPr marL="117983" marR="104865" indent="62483">
              <a:lnSpc>
                <a:spcPts val="540"/>
              </a:lnSpc>
              <a:spcBef>
                <a:spcPts val="472"/>
              </a:spcBef>
            </a:pPr>
            <a:r>
              <a:rPr sz="450" spc="0" dirty="0">
                <a:latin typeface="Calibri"/>
                <a:cs typeface="Calibri"/>
              </a:rPr>
              <a:t>A</a:t>
            </a:r>
            <a:r>
              <a:rPr sz="450" spc="-4" dirty="0">
                <a:latin typeface="Calibri"/>
                <a:cs typeface="Calibri"/>
              </a:rPr>
              <a:t>U</a:t>
            </a:r>
            <a:r>
              <a:rPr sz="450" spc="4" dirty="0">
                <a:latin typeface="Calibri"/>
                <a:cs typeface="Calibri"/>
              </a:rPr>
              <a:t>X</a:t>
            </a:r>
            <a:r>
              <a:rPr sz="450" spc="-4" dirty="0">
                <a:latin typeface="Calibri"/>
                <a:cs typeface="Calibri"/>
              </a:rPr>
              <a:t>I</a:t>
            </a:r>
            <a:r>
              <a:rPr sz="450" spc="0" dirty="0">
                <a:latin typeface="Calibri"/>
                <a:cs typeface="Calibri"/>
              </a:rPr>
              <a:t>L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9" dirty="0">
                <a:latin typeface="Calibri"/>
                <a:cs typeface="Calibri"/>
              </a:rPr>
              <a:t>A</a:t>
            </a:r>
            <a:r>
              <a:rPr sz="450" spc="0" dirty="0">
                <a:latin typeface="Calibri"/>
                <a:cs typeface="Calibri"/>
              </a:rPr>
              <a:t>R</a:t>
            </a:r>
            <a:r>
              <a:rPr sz="450" spc="16" dirty="0">
                <a:latin typeface="Calibri"/>
                <a:cs typeface="Calibri"/>
              </a:rPr>
              <a:t> </a:t>
            </a:r>
            <a:r>
              <a:rPr sz="450" spc="-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 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10" dirty="0">
                <a:latin typeface="Calibri"/>
                <a:cs typeface="Calibri"/>
              </a:rPr>
              <a:t>A</a:t>
            </a:r>
            <a:r>
              <a:rPr sz="450" spc="-4" dirty="0">
                <a:latin typeface="Calibri"/>
                <a:cs typeface="Calibri"/>
              </a:rPr>
              <a:t>N</a:t>
            </a:r>
            <a:r>
              <a:rPr sz="450" spc="4" dirty="0">
                <a:latin typeface="Calibri"/>
                <a:cs typeface="Calibri"/>
              </a:rPr>
              <a:t>T</a:t>
            </a:r>
            <a:r>
              <a:rPr sz="450" spc="-4" dirty="0">
                <a:latin typeface="Calibri"/>
                <a:cs typeface="Calibri"/>
              </a:rPr>
              <a:t>ENI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4" dirty="0">
                <a:latin typeface="Calibri"/>
                <a:cs typeface="Calibri"/>
              </a:rPr>
              <a:t>IE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-4" dirty="0">
                <a:latin typeface="Calibri"/>
                <a:cs typeface="Calibri"/>
              </a:rPr>
              <a:t>T</a:t>
            </a:r>
            <a:r>
              <a:rPr sz="450" spc="0" dirty="0">
                <a:latin typeface="Calibri"/>
                <a:cs typeface="Calibri"/>
              </a:rPr>
              <a:t>O</a:t>
            </a:r>
            <a:endParaRPr sz="450" dirty="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50461" y="5522722"/>
            <a:ext cx="121538" cy="151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4450461" y="5673852"/>
            <a:ext cx="775588" cy="14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4450461" y="5823077"/>
            <a:ext cx="146938" cy="146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4597400" y="5823077"/>
            <a:ext cx="641350" cy="27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5066">
              <a:lnSpc>
                <a:spcPct val="101725"/>
              </a:lnSpc>
              <a:spcBef>
                <a:spcPts val="445"/>
              </a:spcBef>
            </a:pPr>
            <a:endParaRPr lang="es-MX" sz="500" spc="4" dirty="0">
              <a:latin typeface="Calibri"/>
              <a:cs typeface="Calibri"/>
            </a:endParaRPr>
          </a:p>
          <a:p>
            <a:pPr marL="155066">
              <a:lnSpc>
                <a:spcPct val="101725"/>
              </a:lnSpc>
              <a:spcBef>
                <a:spcPts val="445"/>
              </a:spcBef>
            </a:pPr>
            <a:r>
              <a:rPr sz="550" spc="4" dirty="0">
                <a:latin typeface="Calibri"/>
                <a:cs typeface="Calibri"/>
              </a:rPr>
              <a:t>I</a:t>
            </a:r>
            <a:r>
              <a:rPr sz="550" spc="0" dirty="0">
                <a:latin typeface="Calibri"/>
                <a:cs typeface="Calibri"/>
              </a:rPr>
              <a:t>N</a:t>
            </a:r>
            <a:r>
              <a:rPr sz="550" spc="-4" dirty="0">
                <a:latin typeface="Calibri"/>
                <a:cs typeface="Calibri"/>
              </a:rPr>
              <a:t>T</a:t>
            </a:r>
            <a:r>
              <a:rPr sz="550" spc="4" dirty="0">
                <a:latin typeface="Calibri"/>
                <a:cs typeface="Calibri"/>
              </a:rPr>
              <a:t>E</a:t>
            </a:r>
            <a:r>
              <a:rPr sz="550" spc="0" dirty="0">
                <a:latin typeface="Calibri"/>
                <a:cs typeface="Calibri"/>
              </a:rPr>
              <a:t>N</a:t>
            </a:r>
            <a:r>
              <a:rPr sz="550" spc="-9" dirty="0">
                <a:latin typeface="Calibri"/>
                <a:cs typeface="Calibri"/>
              </a:rPr>
              <a:t>D</a:t>
            </a:r>
            <a:r>
              <a:rPr sz="550" spc="4" dirty="0">
                <a:latin typeface="Calibri"/>
                <a:cs typeface="Calibri"/>
              </a:rPr>
              <a:t>E</a:t>
            </a:r>
            <a:r>
              <a:rPr sz="550" spc="-14" dirty="0">
                <a:latin typeface="Calibri"/>
                <a:cs typeface="Calibri"/>
              </a:rPr>
              <a:t>N</a:t>
            </a:r>
            <a:r>
              <a:rPr sz="550" spc="-4" dirty="0">
                <a:latin typeface="Calibri"/>
                <a:cs typeface="Calibri"/>
              </a:rPr>
              <a:t>T</a:t>
            </a:r>
            <a:r>
              <a:rPr sz="550" spc="0" dirty="0">
                <a:latin typeface="Calibri"/>
                <a:cs typeface="Calibri"/>
              </a:rPr>
              <a:t>E</a:t>
            </a:r>
            <a:endParaRPr sz="550" dirty="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28135" y="5969254"/>
            <a:ext cx="469264" cy="131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1697989" y="4433189"/>
            <a:ext cx="277495" cy="1657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1975485" y="4433189"/>
            <a:ext cx="285749" cy="1657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1704974" y="4659196"/>
            <a:ext cx="563244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553" marR="104516" indent="-1377" algn="ctr">
              <a:lnSpc>
                <a:spcPct val="102539"/>
              </a:lnSpc>
              <a:spcBef>
                <a:spcPts val="434"/>
              </a:spcBef>
            </a:pPr>
            <a:r>
              <a:rPr sz="400" spc="0" dirty="0">
                <a:latin typeface="Calibri"/>
                <a:cs typeface="Calibri"/>
              </a:rPr>
              <a:t>SUPER</a:t>
            </a:r>
            <a:r>
              <a:rPr sz="400" spc="14" dirty="0">
                <a:latin typeface="Calibri"/>
                <a:cs typeface="Calibri"/>
              </a:rPr>
              <a:t>V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SOR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4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 PRE</a:t>
            </a:r>
            <a:r>
              <a:rPr sz="400" spc="-4" dirty="0">
                <a:latin typeface="Calibri"/>
                <a:cs typeface="Calibri"/>
              </a:rPr>
              <a:t>S</a:t>
            </a:r>
            <a:r>
              <a:rPr sz="400" spc="0" dirty="0">
                <a:latin typeface="Calibri"/>
                <a:cs typeface="Calibri"/>
              </a:rPr>
              <a:t>TA</a:t>
            </a:r>
            <a:r>
              <a:rPr sz="400" spc="14" dirty="0">
                <a:latin typeface="Calibri"/>
                <a:cs typeface="Calibri"/>
              </a:rPr>
              <a:t>C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O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9" dirty="0">
                <a:latin typeface="Calibri"/>
                <a:cs typeface="Calibri"/>
              </a:rPr>
              <a:t>E</a:t>
            </a:r>
            <a:r>
              <a:rPr sz="400" spc="0" dirty="0">
                <a:latin typeface="Calibri"/>
                <a:cs typeface="Calibri"/>
              </a:rPr>
              <a:t>S</a:t>
            </a:r>
            <a:r>
              <a:rPr sz="400" spc="-19" dirty="0">
                <a:latin typeface="Calibri"/>
                <a:cs typeface="Calibri"/>
              </a:rPr>
              <a:t> </a:t>
            </a:r>
            <a:r>
              <a:rPr sz="400" spc="0" dirty="0">
                <a:latin typeface="Calibri"/>
                <a:cs typeface="Calibri"/>
              </a:rPr>
              <a:t>Y BE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9" dirty="0">
                <a:latin typeface="Calibri"/>
                <a:cs typeface="Calibri"/>
              </a:rPr>
              <a:t>E</a:t>
            </a:r>
            <a:r>
              <a:rPr sz="400" spc="0" dirty="0">
                <a:latin typeface="Calibri"/>
                <a:cs typeface="Calibri"/>
              </a:rPr>
              <a:t>F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4" dirty="0">
                <a:latin typeface="Calibri"/>
                <a:cs typeface="Calibri"/>
              </a:rPr>
              <a:t>C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OS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241540" y="3259836"/>
            <a:ext cx="341629" cy="12387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7583170" y="3259836"/>
            <a:ext cx="658495" cy="12387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7241540" y="4498594"/>
            <a:ext cx="687070" cy="321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60274">
              <a:lnSpc>
                <a:spcPct val="101725"/>
              </a:lnSpc>
            </a:pPr>
            <a:r>
              <a:rPr sz="450" spc="0" dirty="0">
                <a:latin typeface="Calibri"/>
                <a:cs typeface="Calibri"/>
              </a:rPr>
              <a:t>J</a:t>
            </a:r>
            <a:r>
              <a:rPr sz="450" spc="4" dirty="0">
                <a:latin typeface="Calibri"/>
                <a:cs typeface="Calibri"/>
              </a:rPr>
              <a:t>E</a:t>
            </a:r>
            <a:r>
              <a:rPr sz="450" spc="-4" dirty="0">
                <a:latin typeface="Calibri"/>
                <a:cs typeface="Calibri"/>
              </a:rPr>
              <a:t>F</a:t>
            </a:r>
            <a:r>
              <a:rPr sz="450" spc="0" dirty="0">
                <a:latin typeface="Calibri"/>
                <a:cs typeface="Calibri"/>
              </a:rPr>
              <a:t>E</a:t>
            </a:r>
            <a:r>
              <a:rPr sz="450" spc="7" dirty="0">
                <a:latin typeface="Calibri"/>
                <a:cs typeface="Calibri"/>
              </a:rPr>
              <a:t> </a:t>
            </a:r>
            <a:r>
              <a:rPr sz="450" spc="-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</a:t>
            </a:r>
            <a:r>
              <a:rPr sz="450" spc="4" dirty="0">
                <a:latin typeface="Calibri"/>
                <a:cs typeface="Calibri"/>
              </a:rPr>
              <a:t> </a:t>
            </a:r>
            <a:r>
              <a:rPr sz="450" spc="-4" dirty="0">
                <a:latin typeface="Calibri"/>
                <a:cs typeface="Calibri"/>
              </a:rPr>
              <a:t>D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19" dirty="0">
                <a:latin typeface="Calibri"/>
                <a:cs typeface="Calibri"/>
              </a:rPr>
              <a:t>S</a:t>
            </a:r>
            <a:r>
              <a:rPr sz="450" spc="-4" dirty="0">
                <a:latin typeface="Calibri"/>
                <a:cs typeface="Calibri"/>
              </a:rPr>
              <a:t>E</a:t>
            </a:r>
            <a:r>
              <a:rPr sz="450" spc="4" dirty="0">
                <a:latin typeface="Calibri"/>
                <a:cs typeface="Calibri"/>
              </a:rPr>
              <a:t>Ñ</a:t>
            </a:r>
            <a:r>
              <a:rPr sz="450" spc="0" dirty="0">
                <a:latin typeface="Calibri"/>
                <a:cs typeface="Calibri"/>
              </a:rPr>
              <a:t>O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41540" y="4820221"/>
            <a:ext cx="102234" cy="907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7162800" y="4820221"/>
            <a:ext cx="897890" cy="774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7"/>
              </a:spcBef>
            </a:pPr>
            <a:endParaRPr sz="550" dirty="0"/>
          </a:p>
        </p:txBody>
      </p:sp>
      <p:sp>
        <p:nvSpPr>
          <p:cNvPr id="65" name="object 65"/>
          <p:cNvSpPr txBox="1"/>
          <p:nvPr/>
        </p:nvSpPr>
        <p:spPr>
          <a:xfrm>
            <a:off x="7343775" y="5594477"/>
            <a:ext cx="113665" cy="132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7445375" y="5130458"/>
            <a:ext cx="784225" cy="259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3829">
              <a:lnSpc>
                <a:spcPct val="101725"/>
              </a:lnSpc>
              <a:spcBef>
                <a:spcPts val="445"/>
              </a:spcBef>
            </a:pPr>
            <a:endParaRPr lang="es-MX" sz="400" spc="0" dirty="0">
              <a:latin typeface="Calibri"/>
              <a:cs typeface="Calibri"/>
            </a:endParaRPr>
          </a:p>
          <a:p>
            <a:pPr marL="163829">
              <a:lnSpc>
                <a:spcPct val="101725"/>
              </a:lnSpc>
              <a:spcBef>
                <a:spcPts val="445"/>
              </a:spcBef>
            </a:pPr>
            <a:r>
              <a:rPr sz="400" spc="0" dirty="0">
                <a:latin typeface="Calibri"/>
                <a:cs typeface="Calibri"/>
              </a:rPr>
              <a:t>AS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9" dirty="0">
                <a:latin typeface="Calibri"/>
                <a:cs typeface="Calibri"/>
              </a:rPr>
              <a:t>S</a:t>
            </a:r>
            <a:r>
              <a:rPr sz="400" spc="0" dirty="0">
                <a:latin typeface="Calibri"/>
                <a:cs typeface="Calibri"/>
              </a:rPr>
              <a:t>TE</a:t>
            </a:r>
            <a:r>
              <a:rPr sz="400" spc="9" dirty="0">
                <a:latin typeface="Calibri"/>
                <a:cs typeface="Calibri"/>
              </a:rPr>
              <a:t>N</a:t>
            </a:r>
            <a:r>
              <a:rPr sz="400" spc="0" dirty="0">
                <a:latin typeface="Calibri"/>
                <a:cs typeface="Calibri"/>
              </a:rPr>
              <a:t>TE</a:t>
            </a:r>
            <a:r>
              <a:rPr sz="400" spc="-12" dirty="0">
                <a:latin typeface="Calibri"/>
                <a:cs typeface="Calibri"/>
              </a:rPr>
              <a:t> </a:t>
            </a:r>
            <a:r>
              <a:rPr sz="400" spc="-4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 </a:t>
            </a:r>
            <a:r>
              <a:rPr sz="400" spc="9" dirty="0">
                <a:latin typeface="Calibri"/>
                <a:cs typeface="Calibri"/>
              </a:rPr>
              <a:t>D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S</a:t>
            </a:r>
            <a:r>
              <a:rPr sz="400" spc="9" dirty="0">
                <a:latin typeface="Calibri"/>
                <a:cs typeface="Calibri"/>
              </a:rPr>
              <a:t>E</a:t>
            </a:r>
            <a:r>
              <a:rPr sz="400" spc="-4" dirty="0">
                <a:latin typeface="Calibri"/>
                <a:cs typeface="Calibri"/>
              </a:rPr>
              <a:t>Ñ</a:t>
            </a:r>
            <a:r>
              <a:rPr sz="400" spc="0" dirty="0">
                <a:latin typeface="Calibri"/>
                <a:cs typeface="Calibri"/>
              </a:rPr>
              <a:t>O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241540" y="5727319"/>
            <a:ext cx="215900" cy="126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43"/>
              </a:spcBef>
            </a:pPr>
            <a:endParaRPr sz="950"/>
          </a:p>
        </p:txBody>
      </p:sp>
      <p:sp>
        <p:nvSpPr>
          <p:cNvPr id="62" name="object 62"/>
          <p:cNvSpPr txBox="1"/>
          <p:nvPr/>
        </p:nvSpPr>
        <p:spPr>
          <a:xfrm>
            <a:off x="6457315" y="3261741"/>
            <a:ext cx="358775" cy="1244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6816090" y="3261741"/>
            <a:ext cx="365125" cy="1244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6457315" y="4552040"/>
            <a:ext cx="723900" cy="314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5062" marR="88965" indent="-13716" algn="just">
              <a:lnSpc>
                <a:spcPct val="101114"/>
              </a:lnSpc>
              <a:spcBef>
                <a:spcPts val="445"/>
              </a:spcBef>
            </a:pPr>
            <a:r>
              <a:rPr sz="450" spc="0" dirty="0">
                <a:latin typeface="Calibri"/>
                <a:cs typeface="Calibri"/>
              </a:rPr>
              <a:t>J</a:t>
            </a:r>
            <a:r>
              <a:rPr sz="450" spc="4" dirty="0">
                <a:latin typeface="Calibri"/>
                <a:cs typeface="Calibri"/>
              </a:rPr>
              <a:t>E</a:t>
            </a:r>
            <a:r>
              <a:rPr sz="450" spc="-4" dirty="0">
                <a:latin typeface="Calibri"/>
                <a:cs typeface="Calibri"/>
              </a:rPr>
              <a:t>F</a:t>
            </a:r>
            <a:r>
              <a:rPr sz="450" spc="0" dirty="0">
                <a:latin typeface="Calibri"/>
                <a:cs typeface="Calibri"/>
              </a:rPr>
              <a:t>E</a:t>
            </a:r>
            <a:r>
              <a:rPr sz="450" spc="7" dirty="0">
                <a:latin typeface="Calibri"/>
                <a:cs typeface="Calibri"/>
              </a:rPr>
              <a:t> </a:t>
            </a:r>
            <a:r>
              <a:rPr sz="450" spc="-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</a:t>
            </a:r>
            <a:r>
              <a:rPr sz="450" spc="-4" dirty="0">
                <a:latin typeface="Calibri"/>
                <a:cs typeface="Calibri"/>
              </a:rPr>
              <a:t> </a:t>
            </a:r>
            <a:r>
              <a:rPr sz="450" spc="4" dirty="0">
                <a:latin typeface="Calibri"/>
                <a:cs typeface="Calibri"/>
              </a:rPr>
              <a:t>TE</a:t>
            </a:r>
            <a:r>
              <a:rPr sz="450" spc="-15" dirty="0">
                <a:latin typeface="Calibri"/>
                <a:cs typeface="Calibri"/>
              </a:rPr>
              <a:t>C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0" dirty="0">
                <a:latin typeface="Calibri"/>
                <a:cs typeface="Calibri"/>
              </a:rPr>
              <a:t>O</a:t>
            </a:r>
            <a:r>
              <a:rPr sz="450" spc="-10" dirty="0">
                <a:latin typeface="Calibri"/>
                <a:cs typeface="Calibri"/>
              </a:rPr>
              <a:t>L</a:t>
            </a:r>
            <a:r>
              <a:rPr sz="450" spc="0" dirty="0">
                <a:latin typeface="Calibri"/>
                <a:cs typeface="Calibri"/>
              </a:rPr>
              <a:t>O</a:t>
            </a:r>
            <a:r>
              <a:rPr sz="450" spc="-10" dirty="0">
                <a:latin typeface="Calibri"/>
                <a:cs typeface="Calibri"/>
              </a:rPr>
              <a:t>G</a:t>
            </a:r>
            <a:r>
              <a:rPr sz="450" spc="4" dirty="0">
                <a:latin typeface="Calibri"/>
                <a:cs typeface="Calibri"/>
              </a:rPr>
              <a:t>Í</a:t>
            </a:r>
            <a:r>
              <a:rPr sz="450" spc="0" dirty="0">
                <a:latin typeface="Calibri"/>
                <a:cs typeface="Calibri"/>
              </a:rPr>
              <a:t>AS </a:t>
            </a:r>
            <a:r>
              <a:rPr sz="450" spc="-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</a:t>
            </a:r>
            <a:r>
              <a:rPr sz="450" spc="14" dirty="0">
                <a:latin typeface="Calibri"/>
                <a:cs typeface="Calibri"/>
              </a:rPr>
              <a:t> </a:t>
            </a:r>
            <a:r>
              <a:rPr sz="450" spc="-9" dirty="0">
                <a:latin typeface="Calibri"/>
                <a:cs typeface="Calibri"/>
              </a:rPr>
              <a:t>L</a:t>
            </a:r>
            <a:r>
              <a:rPr sz="450" spc="0" dirty="0">
                <a:latin typeface="Calibri"/>
                <a:cs typeface="Calibri"/>
              </a:rPr>
              <a:t>A </a:t>
            </a:r>
            <a:r>
              <a:rPr sz="450" spc="-4" dirty="0">
                <a:latin typeface="Calibri"/>
                <a:cs typeface="Calibri"/>
              </a:rPr>
              <a:t>I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-4" dirty="0">
                <a:latin typeface="Calibri"/>
                <a:cs typeface="Calibri"/>
              </a:rPr>
              <a:t>F</a:t>
            </a:r>
            <a:r>
              <a:rPr sz="450" spc="0" dirty="0">
                <a:latin typeface="Calibri"/>
                <a:cs typeface="Calibri"/>
              </a:rPr>
              <a:t>O</a:t>
            </a:r>
            <a:r>
              <a:rPr sz="450" spc="-9" dirty="0">
                <a:latin typeface="Calibri"/>
                <a:cs typeface="Calibri"/>
              </a:rPr>
              <a:t>R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0" dirty="0">
                <a:latin typeface="Calibri"/>
                <a:cs typeface="Calibri"/>
              </a:rPr>
              <a:t>A</a:t>
            </a:r>
            <a:r>
              <a:rPr sz="450" spc="-14" dirty="0">
                <a:latin typeface="Calibri"/>
                <a:cs typeface="Calibri"/>
              </a:rPr>
              <a:t>C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14" dirty="0">
                <a:latin typeface="Calibri"/>
                <a:cs typeface="Calibri"/>
              </a:rPr>
              <a:t>Ó</a:t>
            </a:r>
            <a:r>
              <a:rPr sz="450" spc="0" dirty="0">
                <a:latin typeface="Calibri"/>
                <a:cs typeface="Calibri"/>
              </a:rPr>
              <a:t>N Y</a:t>
            </a:r>
            <a:r>
              <a:rPr sz="450" spc="12" dirty="0">
                <a:latin typeface="Calibri"/>
                <a:cs typeface="Calibri"/>
              </a:rPr>
              <a:t> </a:t>
            </a:r>
            <a:r>
              <a:rPr sz="450" spc="-4" dirty="0">
                <a:latin typeface="Calibri"/>
                <a:cs typeface="Calibri"/>
              </a:rPr>
              <a:t>C</a:t>
            </a:r>
            <a:r>
              <a:rPr sz="450" spc="-14" dirty="0">
                <a:latin typeface="Calibri"/>
                <a:cs typeface="Calibri"/>
              </a:rPr>
              <a:t>O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14" dirty="0">
                <a:latin typeface="Calibri"/>
                <a:cs typeface="Calibri"/>
              </a:rPr>
              <a:t>U</a:t>
            </a:r>
            <a:r>
              <a:rPr sz="450" spc="-4" dirty="0">
                <a:latin typeface="Calibri"/>
                <a:cs typeface="Calibri"/>
              </a:rPr>
              <a:t>N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4" dirty="0">
                <a:latin typeface="Calibri"/>
                <a:cs typeface="Calibri"/>
              </a:rPr>
              <a:t>C</a:t>
            </a:r>
            <a:r>
              <a:rPr sz="450" spc="0" dirty="0">
                <a:latin typeface="Calibri"/>
                <a:cs typeface="Calibri"/>
              </a:rPr>
              <a:t>A</a:t>
            </a:r>
            <a:r>
              <a:rPr sz="450" spc="-4" dirty="0">
                <a:latin typeface="Calibri"/>
                <a:cs typeface="Calibri"/>
              </a:rPr>
              <a:t>CI</a:t>
            </a:r>
            <a:r>
              <a:rPr sz="450" spc="0" dirty="0">
                <a:latin typeface="Calibri"/>
                <a:cs typeface="Calibri"/>
              </a:rPr>
              <a:t>O</a:t>
            </a:r>
            <a:r>
              <a:rPr sz="450" spc="-4" dirty="0">
                <a:latin typeface="Calibri"/>
                <a:cs typeface="Calibri"/>
              </a:rPr>
              <a:t>N</a:t>
            </a:r>
            <a:r>
              <a:rPr sz="450" spc="4" dirty="0">
                <a:latin typeface="Calibri"/>
                <a:cs typeface="Calibri"/>
              </a:rPr>
              <a:t>E</a:t>
            </a:r>
            <a:r>
              <a:rPr sz="450" spc="0" dirty="0">
                <a:latin typeface="Calibri"/>
                <a:cs typeface="Calibri"/>
              </a:rPr>
              <a:t>S</a:t>
            </a:r>
            <a:endParaRPr sz="450" dirty="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369820" y="4417949"/>
            <a:ext cx="347980" cy="112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4"/>
              </a:spcBef>
            </a:pPr>
            <a:endParaRPr sz="850"/>
          </a:p>
        </p:txBody>
      </p:sp>
      <p:sp>
        <p:nvSpPr>
          <p:cNvPr id="58" name="object 58"/>
          <p:cNvSpPr txBox="1"/>
          <p:nvPr/>
        </p:nvSpPr>
        <p:spPr>
          <a:xfrm>
            <a:off x="2717800" y="4417949"/>
            <a:ext cx="464185" cy="112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4"/>
              </a:spcBef>
            </a:pPr>
            <a:endParaRPr sz="850"/>
          </a:p>
        </p:txBody>
      </p:sp>
      <p:sp>
        <p:nvSpPr>
          <p:cNvPr id="57" name="object 57"/>
          <p:cNvSpPr txBox="1"/>
          <p:nvPr/>
        </p:nvSpPr>
        <p:spPr>
          <a:xfrm>
            <a:off x="2369820" y="4530344"/>
            <a:ext cx="629284" cy="321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6"/>
              </a:spcBef>
            </a:pPr>
            <a:endParaRPr sz="900"/>
          </a:p>
          <a:p>
            <a:pPr marL="109981">
              <a:lnSpc>
                <a:spcPct val="101725"/>
              </a:lnSpc>
            </a:pPr>
            <a:r>
              <a:rPr sz="400" spc="4" dirty="0">
                <a:latin typeface="Calibri"/>
                <a:cs typeface="Calibri"/>
              </a:rPr>
              <a:t>J</a:t>
            </a:r>
            <a:r>
              <a:rPr sz="400" spc="0" dirty="0">
                <a:latin typeface="Calibri"/>
                <a:cs typeface="Calibri"/>
              </a:rPr>
              <a:t>EFE</a:t>
            </a:r>
            <a:r>
              <a:rPr sz="400" spc="-1" dirty="0">
                <a:latin typeface="Calibri"/>
                <a:cs typeface="Calibri"/>
              </a:rPr>
              <a:t> </a:t>
            </a:r>
            <a:r>
              <a:rPr sz="400" spc="-4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-14" dirty="0">
                <a:latin typeface="Calibri"/>
                <a:cs typeface="Calibri"/>
              </a:rPr>
              <a:t> </a:t>
            </a:r>
            <a:r>
              <a:rPr sz="400" spc="14" dirty="0">
                <a:latin typeface="Calibri"/>
                <a:cs typeface="Calibri"/>
              </a:rPr>
              <a:t>V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G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L</a:t>
            </a:r>
            <a:r>
              <a:rPr sz="400" spc="9" dirty="0">
                <a:latin typeface="Calibri"/>
                <a:cs typeface="Calibri"/>
              </a:rPr>
              <a:t>A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4" dirty="0">
                <a:latin typeface="Calibri"/>
                <a:cs typeface="Calibri"/>
              </a:rPr>
              <a:t>C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A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99104" y="4530344"/>
            <a:ext cx="182880" cy="321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369820" y="4851654"/>
            <a:ext cx="84455" cy="6915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454275" y="4851654"/>
            <a:ext cx="727710" cy="151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454275" y="5003419"/>
            <a:ext cx="106044" cy="161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583815" y="5072741"/>
            <a:ext cx="621665" cy="285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754" marR="159415" indent="-24384">
              <a:lnSpc>
                <a:spcPct val="102539"/>
              </a:lnSpc>
              <a:spcBef>
                <a:spcPts val="440"/>
              </a:spcBef>
            </a:pPr>
            <a:r>
              <a:rPr sz="400" spc="0" dirty="0">
                <a:latin typeface="Calibri"/>
                <a:cs typeface="Calibri"/>
              </a:rPr>
              <a:t>AS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9" dirty="0">
                <a:latin typeface="Calibri"/>
                <a:cs typeface="Calibri"/>
              </a:rPr>
              <a:t>S</a:t>
            </a:r>
            <a:r>
              <a:rPr sz="400" spc="0" dirty="0">
                <a:latin typeface="Calibri"/>
                <a:cs typeface="Calibri"/>
              </a:rPr>
              <a:t>TE</a:t>
            </a:r>
            <a:r>
              <a:rPr sz="400" spc="9" dirty="0">
                <a:latin typeface="Calibri"/>
                <a:cs typeface="Calibri"/>
              </a:rPr>
              <a:t>N</a:t>
            </a:r>
            <a:r>
              <a:rPr sz="400" spc="0" dirty="0">
                <a:latin typeface="Calibri"/>
                <a:cs typeface="Calibri"/>
              </a:rPr>
              <a:t>TE</a:t>
            </a:r>
            <a:r>
              <a:rPr sz="400" spc="-12" dirty="0">
                <a:latin typeface="Calibri"/>
                <a:cs typeface="Calibri"/>
              </a:rPr>
              <a:t> </a:t>
            </a:r>
            <a:r>
              <a:rPr sz="400" spc="-4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 </a:t>
            </a:r>
            <a:r>
              <a:rPr sz="400" spc="4" dirty="0">
                <a:latin typeface="Calibri"/>
                <a:cs typeface="Calibri"/>
              </a:rPr>
              <a:t>V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G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L</a:t>
            </a:r>
            <a:r>
              <a:rPr sz="400" spc="9" dirty="0">
                <a:latin typeface="Calibri"/>
                <a:cs typeface="Calibri"/>
              </a:rPr>
              <a:t>A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4" dirty="0">
                <a:latin typeface="Calibri"/>
                <a:cs typeface="Calibri"/>
              </a:rPr>
              <a:t>C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A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454275" y="5164708"/>
            <a:ext cx="106044" cy="123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5"/>
              </a:spcBef>
            </a:pPr>
            <a:endParaRPr sz="950"/>
          </a:p>
        </p:txBody>
      </p:sp>
      <p:sp>
        <p:nvSpPr>
          <p:cNvPr id="50" name="object 50"/>
          <p:cNvSpPr txBox="1"/>
          <p:nvPr/>
        </p:nvSpPr>
        <p:spPr>
          <a:xfrm>
            <a:off x="2454275" y="5288533"/>
            <a:ext cx="727710" cy="102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9"/>
              </a:spcBef>
            </a:pPr>
            <a:endParaRPr sz="800"/>
          </a:p>
        </p:txBody>
      </p:sp>
      <p:sp>
        <p:nvSpPr>
          <p:cNvPr id="49" name="object 49"/>
          <p:cNvSpPr txBox="1"/>
          <p:nvPr/>
        </p:nvSpPr>
        <p:spPr>
          <a:xfrm>
            <a:off x="2454275" y="5391277"/>
            <a:ext cx="98425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583497" y="5451919"/>
            <a:ext cx="629285" cy="285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901" marR="139773" indent="-85343">
              <a:lnSpc>
                <a:spcPct val="102539"/>
              </a:lnSpc>
              <a:spcBef>
                <a:spcPts val="434"/>
              </a:spcBef>
            </a:pP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4" dirty="0">
                <a:latin typeface="Calibri"/>
                <a:cs typeface="Calibri"/>
              </a:rPr>
              <a:t>C</a:t>
            </a:r>
            <a:r>
              <a:rPr sz="400" spc="0" dirty="0">
                <a:latin typeface="Calibri"/>
                <a:cs typeface="Calibri"/>
              </a:rPr>
              <a:t>AR</a:t>
            </a:r>
            <a:r>
              <a:rPr sz="400" spc="4" dirty="0">
                <a:latin typeface="Calibri"/>
                <a:cs typeface="Calibri"/>
              </a:rPr>
              <a:t>G</a:t>
            </a:r>
            <a:r>
              <a:rPr sz="400" spc="9" dirty="0">
                <a:latin typeface="Calibri"/>
                <a:cs typeface="Calibri"/>
              </a:rPr>
              <a:t>A</a:t>
            </a:r>
            <a:r>
              <a:rPr sz="400" spc="-4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O</a:t>
            </a:r>
            <a:r>
              <a:rPr sz="400" spc="-16" dirty="0">
                <a:latin typeface="Calibri"/>
                <a:cs typeface="Calibri"/>
              </a:rPr>
              <a:t> </a:t>
            </a:r>
            <a:r>
              <a:rPr sz="400" spc="-4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 A</a:t>
            </a:r>
            <a:r>
              <a:rPr sz="400" spc="4" dirty="0">
                <a:latin typeface="Calibri"/>
                <a:cs typeface="Calibri"/>
              </a:rPr>
              <a:t>CC</a:t>
            </a:r>
            <a:r>
              <a:rPr sz="400" spc="0" dirty="0">
                <a:latin typeface="Calibri"/>
                <a:cs typeface="Calibri"/>
              </a:rPr>
              <a:t>ESO</a:t>
            </a:r>
            <a:endParaRPr sz="400" dirty="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69820" y="5543169"/>
            <a:ext cx="182880" cy="1332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748030" y="4424299"/>
            <a:ext cx="459105" cy="106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34"/>
              </a:spcBef>
            </a:pPr>
            <a:endParaRPr sz="800"/>
          </a:p>
        </p:txBody>
      </p:sp>
      <p:sp>
        <p:nvSpPr>
          <p:cNvPr id="45" name="object 45"/>
          <p:cNvSpPr txBox="1"/>
          <p:nvPr/>
        </p:nvSpPr>
        <p:spPr>
          <a:xfrm>
            <a:off x="1207135" y="4424299"/>
            <a:ext cx="364490" cy="106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34"/>
              </a:spcBef>
            </a:pPr>
            <a:endParaRPr sz="800"/>
          </a:p>
        </p:txBody>
      </p:sp>
      <p:sp>
        <p:nvSpPr>
          <p:cNvPr id="44" name="object 44"/>
          <p:cNvSpPr txBox="1"/>
          <p:nvPr/>
        </p:nvSpPr>
        <p:spPr>
          <a:xfrm>
            <a:off x="748030" y="4530344"/>
            <a:ext cx="77470" cy="175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825500" y="4530344"/>
            <a:ext cx="735965" cy="344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6"/>
              </a:spcBef>
            </a:pPr>
            <a:endParaRPr sz="650"/>
          </a:p>
          <a:p>
            <a:pPr marL="229412" marR="125483" indent="-94792">
              <a:lnSpc>
                <a:spcPct val="102233"/>
              </a:lnSpc>
            </a:pPr>
            <a:r>
              <a:rPr sz="450" spc="0" dirty="0">
                <a:latin typeface="Calibri"/>
                <a:cs typeface="Calibri"/>
              </a:rPr>
              <a:t>J</a:t>
            </a:r>
            <a:r>
              <a:rPr sz="450" spc="4" dirty="0">
                <a:latin typeface="Calibri"/>
                <a:cs typeface="Calibri"/>
              </a:rPr>
              <a:t>E</a:t>
            </a:r>
            <a:r>
              <a:rPr sz="450" spc="-4" dirty="0">
                <a:latin typeface="Calibri"/>
                <a:cs typeface="Calibri"/>
              </a:rPr>
              <a:t>F</a:t>
            </a:r>
            <a:r>
              <a:rPr sz="450" spc="0" dirty="0">
                <a:latin typeface="Calibri"/>
                <a:cs typeface="Calibri"/>
              </a:rPr>
              <a:t>E</a:t>
            </a:r>
            <a:r>
              <a:rPr sz="450" spc="7" dirty="0">
                <a:latin typeface="Calibri"/>
                <a:cs typeface="Calibri"/>
              </a:rPr>
              <a:t> </a:t>
            </a:r>
            <a:r>
              <a:rPr sz="450" spc="-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</a:t>
            </a:r>
            <a:r>
              <a:rPr sz="450" spc="-4" dirty="0">
                <a:latin typeface="Calibri"/>
                <a:cs typeface="Calibri"/>
              </a:rPr>
              <a:t> 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-14" dirty="0">
                <a:latin typeface="Calibri"/>
                <a:cs typeface="Calibri"/>
              </a:rPr>
              <a:t>O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4" dirty="0">
                <a:latin typeface="Calibri"/>
                <a:cs typeface="Calibri"/>
              </a:rPr>
              <a:t>I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0" dirty="0">
                <a:latin typeface="Calibri"/>
                <a:cs typeface="Calibri"/>
              </a:rPr>
              <a:t>AS</a:t>
            </a:r>
            <a:r>
              <a:rPr sz="450" spc="8" dirty="0">
                <a:latin typeface="Calibri"/>
                <a:cs typeface="Calibri"/>
              </a:rPr>
              <a:t> </a:t>
            </a:r>
            <a:r>
              <a:rPr sz="450" spc="0" dirty="0">
                <a:latin typeface="Calibri"/>
                <a:cs typeface="Calibri"/>
              </a:rPr>
              <a:t>E 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4" dirty="0">
                <a:latin typeface="Calibri"/>
                <a:cs typeface="Calibri"/>
              </a:rPr>
              <a:t>M</a:t>
            </a:r>
            <a:r>
              <a:rPr sz="450" spc="4" dirty="0">
                <a:latin typeface="Calibri"/>
                <a:cs typeface="Calibri"/>
              </a:rPr>
              <a:t>P</a:t>
            </a:r>
            <a:r>
              <a:rPr sz="450" spc="-15" dirty="0">
                <a:latin typeface="Calibri"/>
                <a:cs typeface="Calibri"/>
              </a:rPr>
              <a:t>U</a:t>
            </a:r>
            <a:r>
              <a:rPr sz="450" spc="4" dirty="0">
                <a:latin typeface="Calibri"/>
                <a:cs typeface="Calibri"/>
              </a:rPr>
              <a:t>E</a:t>
            </a:r>
            <a:r>
              <a:rPr sz="450" spc="-4" dirty="0">
                <a:latin typeface="Calibri"/>
                <a:cs typeface="Calibri"/>
              </a:rPr>
              <a:t>S</a:t>
            </a:r>
            <a:r>
              <a:rPr sz="450" spc="4" dirty="0">
                <a:latin typeface="Calibri"/>
                <a:cs typeface="Calibri"/>
              </a:rPr>
              <a:t>T</a:t>
            </a:r>
            <a:r>
              <a:rPr sz="450" spc="0" dirty="0">
                <a:latin typeface="Calibri"/>
                <a:cs typeface="Calibri"/>
              </a:rPr>
              <a:t>OS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8030" y="4705604"/>
            <a:ext cx="77470" cy="168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748030" y="4874514"/>
            <a:ext cx="813435" cy="92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25"/>
              </a:spcBef>
            </a:pPr>
            <a:endParaRPr sz="700"/>
          </a:p>
        </p:txBody>
      </p:sp>
      <p:sp>
        <p:nvSpPr>
          <p:cNvPr id="40" name="object 40"/>
          <p:cNvSpPr txBox="1"/>
          <p:nvPr/>
        </p:nvSpPr>
        <p:spPr>
          <a:xfrm>
            <a:off x="748030" y="4966589"/>
            <a:ext cx="86360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834390" y="4966589"/>
            <a:ext cx="732790" cy="322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965" marR="96351" indent="105460">
              <a:lnSpc>
                <a:spcPct val="102233"/>
              </a:lnSpc>
              <a:spcBef>
                <a:spcPts val="440"/>
              </a:spcBef>
            </a:pPr>
            <a:endParaRPr lang="es-MX" sz="450" spc="0" dirty="0">
              <a:latin typeface="Calibri"/>
              <a:cs typeface="Calibri"/>
            </a:endParaRPr>
          </a:p>
          <a:p>
            <a:pPr marL="108965" marR="96351" indent="105460">
              <a:lnSpc>
                <a:spcPct val="102233"/>
              </a:lnSpc>
              <a:spcBef>
                <a:spcPts val="440"/>
              </a:spcBef>
            </a:pPr>
            <a:r>
              <a:rPr sz="450" spc="0" dirty="0">
                <a:latin typeface="Calibri"/>
                <a:cs typeface="Calibri"/>
              </a:rPr>
              <a:t>A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-9" dirty="0">
                <a:latin typeface="Calibri"/>
                <a:cs typeface="Calibri"/>
              </a:rPr>
              <a:t>A</a:t>
            </a:r>
            <a:r>
              <a:rPr sz="450" spc="0" dirty="0">
                <a:latin typeface="Calibri"/>
                <a:cs typeface="Calibri"/>
              </a:rPr>
              <a:t>L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19" dirty="0">
                <a:latin typeface="Calibri"/>
                <a:cs typeface="Calibri"/>
              </a:rPr>
              <a:t>S</a:t>
            </a:r>
            <a:r>
              <a:rPr sz="450" spc="4" dirty="0">
                <a:latin typeface="Calibri"/>
                <a:cs typeface="Calibri"/>
              </a:rPr>
              <a:t>T</a:t>
            </a:r>
            <a:r>
              <a:rPr sz="450" spc="0" dirty="0">
                <a:latin typeface="Calibri"/>
                <a:cs typeface="Calibri"/>
              </a:rPr>
              <a:t>A</a:t>
            </a:r>
            <a:r>
              <a:rPr sz="450" spc="22" dirty="0">
                <a:latin typeface="Calibri"/>
                <a:cs typeface="Calibri"/>
              </a:rPr>
              <a:t> </a:t>
            </a:r>
            <a:r>
              <a:rPr sz="450" spc="-1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 </a:t>
            </a:r>
            <a:r>
              <a:rPr sz="450" spc="4" dirty="0">
                <a:latin typeface="Calibri"/>
                <a:cs typeface="Calibri"/>
              </a:rPr>
              <a:t>RE</a:t>
            </a:r>
            <a:r>
              <a:rPr sz="450" spc="-4" dirty="0">
                <a:latin typeface="Calibri"/>
                <a:cs typeface="Calibri"/>
              </a:rPr>
              <a:t>C</a:t>
            </a:r>
            <a:r>
              <a:rPr sz="450" spc="-14" dirty="0">
                <a:latin typeface="Calibri"/>
                <a:cs typeface="Calibri"/>
              </a:rPr>
              <a:t>U</a:t>
            </a:r>
            <a:r>
              <a:rPr sz="450" spc="4" dirty="0">
                <a:latin typeface="Calibri"/>
                <a:cs typeface="Calibri"/>
              </a:rPr>
              <a:t>R</a:t>
            </a:r>
            <a:r>
              <a:rPr sz="450" spc="-4" dirty="0">
                <a:latin typeface="Calibri"/>
                <a:cs typeface="Calibri"/>
              </a:rPr>
              <a:t>S</a:t>
            </a:r>
            <a:r>
              <a:rPr sz="450" spc="0" dirty="0">
                <a:latin typeface="Calibri"/>
                <a:cs typeface="Calibri"/>
              </a:rPr>
              <a:t>OS</a:t>
            </a:r>
            <a:r>
              <a:rPr sz="450" spc="9" dirty="0">
                <a:latin typeface="Calibri"/>
                <a:cs typeface="Calibri"/>
              </a:rPr>
              <a:t> </a:t>
            </a:r>
            <a:r>
              <a:rPr sz="450" spc="4" dirty="0">
                <a:latin typeface="Calibri"/>
                <a:cs typeface="Calibri"/>
              </a:rPr>
              <a:t>H</a:t>
            </a:r>
            <a:r>
              <a:rPr sz="450" spc="-15" dirty="0">
                <a:latin typeface="Calibri"/>
                <a:cs typeface="Calibri"/>
              </a:rPr>
              <a:t>U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10" dirty="0">
                <a:latin typeface="Calibri"/>
                <a:cs typeface="Calibri"/>
              </a:rPr>
              <a:t>A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0" dirty="0">
                <a:latin typeface="Calibri"/>
                <a:cs typeface="Calibri"/>
              </a:rPr>
              <a:t>OS</a:t>
            </a:r>
            <a:endParaRPr sz="45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8030" y="5134864"/>
            <a:ext cx="86360" cy="154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748030" y="5289169"/>
            <a:ext cx="819150" cy="91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24"/>
              </a:spcBef>
            </a:pPr>
            <a:endParaRPr sz="700"/>
          </a:p>
        </p:txBody>
      </p:sp>
      <p:sp>
        <p:nvSpPr>
          <p:cNvPr id="36" name="object 36"/>
          <p:cNvSpPr txBox="1"/>
          <p:nvPr/>
        </p:nvSpPr>
        <p:spPr>
          <a:xfrm>
            <a:off x="748030" y="5381117"/>
            <a:ext cx="86360" cy="154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834390" y="5381117"/>
            <a:ext cx="737235" cy="299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5"/>
              </a:spcBef>
            </a:pPr>
            <a:endParaRPr sz="800"/>
          </a:p>
          <a:p>
            <a:pPr marL="140969">
              <a:lnSpc>
                <a:spcPct val="101725"/>
              </a:lnSpc>
            </a:pPr>
            <a:r>
              <a:rPr sz="350" spc="0" dirty="0">
                <a:latin typeface="Calibri"/>
                <a:cs typeface="Calibri"/>
              </a:rPr>
              <a:t>A</a:t>
            </a:r>
            <a:r>
              <a:rPr sz="350" spc="-4" dirty="0">
                <a:latin typeface="Calibri"/>
                <a:cs typeface="Calibri"/>
              </a:rPr>
              <a:t>SIS</a:t>
            </a:r>
            <a:r>
              <a:rPr sz="350" spc="0" dirty="0">
                <a:latin typeface="Calibri"/>
                <a:cs typeface="Calibri"/>
              </a:rPr>
              <a:t>TE</a:t>
            </a:r>
            <a:r>
              <a:rPr sz="350" spc="14" dirty="0">
                <a:latin typeface="Calibri"/>
                <a:cs typeface="Calibri"/>
              </a:rPr>
              <a:t>N</a:t>
            </a:r>
            <a:r>
              <a:rPr sz="350" spc="0" dirty="0">
                <a:latin typeface="Calibri"/>
                <a:cs typeface="Calibri"/>
              </a:rPr>
              <a:t>TE</a:t>
            </a:r>
            <a:r>
              <a:rPr sz="350" spc="-10" dirty="0">
                <a:latin typeface="Calibri"/>
                <a:cs typeface="Calibri"/>
              </a:rPr>
              <a:t> </a:t>
            </a:r>
            <a:r>
              <a:rPr sz="350" spc="0" dirty="0">
                <a:latin typeface="Calibri"/>
                <a:cs typeface="Calibri"/>
              </a:rPr>
              <a:t>DE</a:t>
            </a:r>
            <a:r>
              <a:rPr sz="350" spc="1" dirty="0">
                <a:latin typeface="Calibri"/>
                <a:cs typeface="Calibri"/>
              </a:rPr>
              <a:t> </a:t>
            </a:r>
            <a:r>
              <a:rPr sz="350" spc="0" dirty="0">
                <a:latin typeface="Calibri"/>
                <a:cs typeface="Calibri"/>
              </a:rPr>
              <a:t>PE</a:t>
            </a:r>
            <a:r>
              <a:rPr sz="350" spc="4" dirty="0">
                <a:latin typeface="Calibri"/>
                <a:cs typeface="Calibri"/>
              </a:rPr>
              <a:t>R</a:t>
            </a:r>
            <a:r>
              <a:rPr sz="350" spc="-4" dirty="0">
                <a:latin typeface="Calibri"/>
                <a:cs typeface="Calibri"/>
              </a:rPr>
              <a:t>S</a:t>
            </a:r>
            <a:r>
              <a:rPr sz="350" spc="0" dirty="0">
                <a:latin typeface="Calibri"/>
                <a:cs typeface="Calibri"/>
              </a:rPr>
              <a:t>O</a:t>
            </a:r>
            <a:r>
              <a:rPr sz="350" spc="4" dirty="0">
                <a:latin typeface="Calibri"/>
                <a:cs typeface="Calibri"/>
              </a:rPr>
              <a:t>N</a:t>
            </a:r>
            <a:r>
              <a:rPr sz="350" spc="0" dirty="0">
                <a:latin typeface="Calibri"/>
                <a:cs typeface="Calibri"/>
              </a:rPr>
              <a:t>AL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8030" y="5536057"/>
            <a:ext cx="86360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748030" y="5680837"/>
            <a:ext cx="823594" cy="99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5"/>
              </a:spcBef>
            </a:pPr>
            <a:endParaRPr sz="750"/>
          </a:p>
        </p:txBody>
      </p:sp>
      <p:sp>
        <p:nvSpPr>
          <p:cNvPr id="32" name="object 32"/>
          <p:cNvSpPr txBox="1"/>
          <p:nvPr/>
        </p:nvSpPr>
        <p:spPr>
          <a:xfrm>
            <a:off x="748030" y="5780532"/>
            <a:ext cx="79375" cy="1587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827405" y="5780532"/>
            <a:ext cx="737235" cy="316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5"/>
              </a:spcBef>
            </a:pPr>
            <a:endParaRPr sz="650"/>
          </a:p>
          <a:p>
            <a:pPr marL="245795" marR="104180" indent="-135940">
              <a:lnSpc>
                <a:spcPct val="102539"/>
              </a:lnSpc>
            </a:pPr>
            <a:r>
              <a:rPr sz="400" spc="0" dirty="0">
                <a:latin typeface="Calibri"/>
                <a:cs typeface="Calibri"/>
              </a:rPr>
              <a:t>AUX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14" dirty="0">
                <a:latin typeface="Calibri"/>
                <a:cs typeface="Calibri"/>
              </a:rPr>
              <a:t>L</a:t>
            </a:r>
            <a:r>
              <a:rPr sz="400" spc="-4" dirty="0">
                <a:latin typeface="Calibri"/>
                <a:cs typeface="Calibri"/>
              </a:rPr>
              <a:t>I</a:t>
            </a:r>
            <a:r>
              <a:rPr sz="400" spc="0" dirty="0">
                <a:latin typeface="Calibri"/>
                <a:cs typeface="Calibri"/>
              </a:rPr>
              <a:t>AR</a:t>
            </a:r>
            <a:r>
              <a:rPr sz="400" spc="-10" dirty="0">
                <a:latin typeface="Calibri"/>
                <a:cs typeface="Calibri"/>
              </a:rPr>
              <a:t> </a:t>
            </a:r>
            <a:r>
              <a:rPr sz="400" spc="9" dirty="0">
                <a:latin typeface="Calibri"/>
                <a:cs typeface="Calibri"/>
              </a:rPr>
              <a:t>D</a:t>
            </a:r>
            <a:r>
              <a:rPr sz="400" spc="0" dirty="0">
                <a:latin typeface="Calibri"/>
                <a:cs typeface="Calibri"/>
              </a:rPr>
              <a:t>E</a:t>
            </a:r>
            <a:r>
              <a:rPr sz="400" spc="5" dirty="0">
                <a:latin typeface="Calibri"/>
                <a:cs typeface="Calibri"/>
              </a:rPr>
              <a:t> </a:t>
            </a:r>
            <a:r>
              <a:rPr sz="400" spc="-4" dirty="0">
                <a:latin typeface="Calibri"/>
                <a:cs typeface="Calibri"/>
              </a:rPr>
              <a:t>N</a:t>
            </a:r>
            <a:r>
              <a:rPr sz="400" spc="0" dirty="0">
                <a:latin typeface="Calibri"/>
                <a:cs typeface="Calibri"/>
              </a:rPr>
              <a:t>O</a:t>
            </a:r>
            <a:r>
              <a:rPr sz="400" spc="9" dirty="0">
                <a:latin typeface="Calibri"/>
                <a:cs typeface="Calibri"/>
              </a:rPr>
              <a:t>M</a:t>
            </a:r>
            <a:r>
              <a:rPr sz="400" spc="-4" dirty="0">
                <a:latin typeface="Calibri"/>
                <a:cs typeface="Calibri"/>
              </a:rPr>
              <a:t>IN</a:t>
            </a:r>
            <a:r>
              <a:rPr sz="400" spc="9" dirty="0">
                <a:latin typeface="Calibri"/>
                <a:cs typeface="Calibri"/>
              </a:rPr>
              <a:t>A</a:t>
            </a:r>
            <a:r>
              <a:rPr sz="400" spc="0" dirty="0">
                <a:latin typeface="Calibri"/>
                <a:cs typeface="Calibri"/>
              </a:rPr>
              <a:t>S</a:t>
            </a:r>
            <a:r>
              <a:rPr sz="400" spc="-26" dirty="0">
                <a:latin typeface="Calibri"/>
                <a:cs typeface="Calibri"/>
              </a:rPr>
              <a:t> </a:t>
            </a:r>
            <a:r>
              <a:rPr sz="400" spc="0" dirty="0">
                <a:latin typeface="Calibri"/>
                <a:cs typeface="Calibri"/>
              </a:rPr>
              <a:t>E </a:t>
            </a:r>
            <a:r>
              <a:rPr sz="400" spc="-4" dirty="0">
                <a:latin typeface="Calibri"/>
                <a:cs typeface="Calibri"/>
              </a:rPr>
              <a:t>IM</a:t>
            </a:r>
            <a:r>
              <a:rPr sz="400" spc="9" dirty="0">
                <a:latin typeface="Calibri"/>
                <a:cs typeface="Calibri"/>
              </a:rPr>
              <a:t>P</a:t>
            </a:r>
            <a:r>
              <a:rPr sz="400" spc="0" dirty="0">
                <a:latin typeface="Calibri"/>
                <a:cs typeface="Calibri"/>
              </a:rPr>
              <a:t>UEST</a:t>
            </a:r>
            <a:r>
              <a:rPr sz="400" spc="14" dirty="0">
                <a:latin typeface="Calibri"/>
                <a:cs typeface="Calibri"/>
              </a:rPr>
              <a:t>O</a:t>
            </a:r>
            <a:r>
              <a:rPr sz="400" spc="0" dirty="0">
                <a:latin typeface="Calibri"/>
                <a:cs typeface="Calibri"/>
              </a:rPr>
              <a:t>S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8030" y="5939282"/>
            <a:ext cx="79375" cy="1581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354704" y="3299205"/>
            <a:ext cx="465455" cy="294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820160" y="3299205"/>
            <a:ext cx="472439" cy="294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3354704" y="3593846"/>
            <a:ext cx="937895" cy="408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 marL="161798" marR="147210" indent="65532">
              <a:lnSpc>
                <a:spcPct val="102030"/>
              </a:lnSpc>
            </a:pP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OOR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0" dirty="0">
                <a:latin typeface="Calibri"/>
                <a:cs typeface="Calibri"/>
              </a:rPr>
              <a:t>N</a:t>
            </a:r>
            <a:r>
              <a:rPr sz="500" spc="-4" dirty="0">
                <a:latin typeface="Calibri"/>
                <a:cs typeface="Calibri"/>
              </a:rPr>
              <a:t>A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0" dirty="0">
                <a:latin typeface="Calibri"/>
                <a:cs typeface="Calibri"/>
              </a:rPr>
              <a:t>OR</a:t>
            </a:r>
            <a:r>
              <a:rPr sz="500" spc="-3" dirty="0">
                <a:latin typeface="Calibri"/>
                <a:cs typeface="Calibri"/>
              </a:rPr>
              <a:t> 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0" dirty="0">
                <a:latin typeface="Calibri"/>
                <a:cs typeface="Calibri"/>
              </a:rPr>
              <a:t>E R</a:t>
            </a:r>
            <a:r>
              <a:rPr sz="500" spc="4" dirty="0">
                <a:latin typeface="Calibri"/>
                <a:cs typeface="Calibri"/>
              </a:rPr>
              <a:t>E</a:t>
            </a: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UR</a:t>
            </a:r>
            <a:r>
              <a:rPr sz="500" spc="-14" dirty="0">
                <a:latin typeface="Calibri"/>
                <a:cs typeface="Calibri"/>
              </a:rPr>
              <a:t>S</a:t>
            </a:r>
            <a:r>
              <a:rPr sz="500" spc="0" dirty="0">
                <a:latin typeface="Calibri"/>
                <a:cs typeface="Calibri"/>
              </a:rPr>
              <a:t>OS</a:t>
            </a:r>
            <a:r>
              <a:rPr sz="500" spc="-9" dirty="0">
                <a:latin typeface="Calibri"/>
                <a:cs typeface="Calibri"/>
              </a:rPr>
              <a:t> </a:t>
            </a:r>
            <a:r>
              <a:rPr sz="500" spc="0" dirty="0">
                <a:latin typeface="Calibri"/>
                <a:cs typeface="Calibri"/>
              </a:rPr>
              <a:t>MA</a:t>
            </a:r>
            <a:r>
              <a:rPr sz="500" spc="-4" dirty="0">
                <a:latin typeface="Calibri"/>
                <a:cs typeface="Calibri"/>
              </a:rPr>
              <a:t>T</a:t>
            </a:r>
            <a:r>
              <a:rPr sz="500" spc="4" dirty="0">
                <a:latin typeface="Calibri"/>
                <a:cs typeface="Calibri"/>
              </a:rPr>
              <a:t>E</a:t>
            </a:r>
            <a:r>
              <a:rPr sz="500" spc="-9" dirty="0">
                <a:latin typeface="Calibri"/>
                <a:cs typeface="Calibri"/>
              </a:rPr>
              <a:t>R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-4" dirty="0">
                <a:latin typeface="Calibri"/>
                <a:cs typeface="Calibri"/>
              </a:rPr>
              <a:t>A</a:t>
            </a:r>
            <a:r>
              <a:rPr sz="500" spc="-9" dirty="0">
                <a:latin typeface="Calibri"/>
                <a:cs typeface="Calibri"/>
              </a:rPr>
              <a:t>L</a:t>
            </a:r>
            <a:r>
              <a:rPr sz="500" spc="4" dirty="0">
                <a:latin typeface="Calibri"/>
                <a:cs typeface="Calibri"/>
              </a:rPr>
              <a:t>E</a:t>
            </a:r>
            <a:r>
              <a:rPr sz="500" spc="0" dirty="0">
                <a:latin typeface="Calibri"/>
                <a:cs typeface="Calibri"/>
              </a:rPr>
              <a:t>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54704" y="4002151"/>
            <a:ext cx="478155" cy="137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832860" y="4002151"/>
            <a:ext cx="459739" cy="137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81305" y="3297936"/>
            <a:ext cx="390525" cy="305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71830" y="3297936"/>
            <a:ext cx="1421130" cy="305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81305" y="3603370"/>
            <a:ext cx="805180" cy="452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114935" marR="103923" indent="42672">
              <a:lnSpc>
                <a:spcPct val="102030"/>
              </a:lnSpc>
            </a:pP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OOR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0" dirty="0">
                <a:latin typeface="Calibri"/>
                <a:cs typeface="Calibri"/>
              </a:rPr>
              <a:t>N</a:t>
            </a:r>
            <a:r>
              <a:rPr sz="500" spc="-4" dirty="0">
                <a:latin typeface="Calibri"/>
                <a:cs typeface="Calibri"/>
              </a:rPr>
              <a:t>A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0" dirty="0">
                <a:latin typeface="Calibri"/>
                <a:cs typeface="Calibri"/>
              </a:rPr>
              <a:t>OR</a:t>
            </a:r>
            <a:r>
              <a:rPr sz="500" spc="-3" dirty="0">
                <a:latin typeface="Calibri"/>
                <a:cs typeface="Calibri"/>
              </a:rPr>
              <a:t> 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0" dirty="0">
                <a:latin typeface="Calibri"/>
                <a:cs typeface="Calibri"/>
              </a:rPr>
              <a:t>E R</a:t>
            </a:r>
            <a:r>
              <a:rPr sz="500" spc="4" dirty="0">
                <a:latin typeface="Calibri"/>
                <a:cs typeface="Calibri"/>
              </a:rPr>
              <a:t>E</a:t>
            </a: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UR</a:t>
            </a:r>
            <a:r>
              <a:rPr sz="500" spc="-14" dirty="0">
                <a:latin typeface="Calibri"/>
                <a:cs typeface="Calibri"/>
              </a:rPr>
              <a:t>S</a:t>
            </a:r>
            <a:r>
              <a:rPr sz="500" spc="0" dirty="0">
                <a:latin typeface="Calibri"/>
                <a:cs typeface="Calibri"/>
              </a:rPr>
              <a:t>OS</a:t>
            </a:r>
            <a:r>
              <a:rPr sz="500" spc="4" dirty="0">
                <a:latin typeface="Calibri"/>
                <a:cs typeface="Calibri"/>
              </a:rPr>
              <a:t> </a:t>
            </a:r>
            <a:r>
              <a:rPr sz="500" spc="0" dirty="0">
                <a:latin typeface="Calibri"/>
                <a:cs typeface="Calibri"/>
              </a:rPr>
              <a:t>H</a:t>
            </a:r>
            <a:r>
              <a:rPr sz="500" spc="-9" dirty="0">
                <a:latin typeface="Calibri"/>
                <a:cs typeface="Calibri"/>
              </a:rPr>
              <a:t>U</a:t>
            </a:r>
            <a:r>
              <a:rPr sz="500" spc="0" dirty="0">
                <a:latin typeface="Calibri"/>
                <a:cs typeface="Calibri"/>
              </a:rPr>
              <a:t>MANOS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6485" y="3603370"/>
            <a:ext cx="1006475" cy="452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81305" y="4055427"/>
            <a:ext cx="398780" cy="37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80085" y="4055427"/>
            <a:ext cx="406400" cy="37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086485" y="4055427"/>
            <a:ext cx="1006475" cy="3187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48"/>
              </a:spcBef>
            </a:pPr>
            <a:endParaRPr sz="850"/>
          </a:p>
          <a:p>
            <a:pPr marL="116255">
              <a:lnSpc>
                <a:spcPct val="101725"/>
              </a:lnSpc>
            </a:pPr>
            <a:r>
              <a:rPr sz="450" spc="0" dirty="0">
                <a:latin typeface="Calibri"/>
                <a:cs typeface="Calibri"/>
              </a:rPr>
              <a:t>A</a:t>
            </a:r>
            <a:r>
              <a:rPr sz="450" spc="-4" dirty="0">
                <a:latin typeface="Calibri"/>
                <a:cs typeface="Calibri"/>
              </a:rPr>
              <a:t>S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4" dirty="0">
                <a:latin typeface="Calibri"/>
                <a:cs typeface="Calibri"/>
              </a:rPr>
              <a:t>STE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-4" dirty="0">
                <a:latin typeface="Calibri"/>
                <a:cs typeface="Calibri"/>
              </a:rPr>
              <a:t>T</a:t>
            </a:r>
            <a:r>
              <a:rPr sz="450" spc="0" dirty="0">
                <a:latin typeface="Calibri"/>
                <a:cs typeface="Calibri"/>
              </a:rPr>
              <a:t>E</a:t>
            </a:r>
            <a:r>
              <a:rPr sz="450" spc="19" dirty="0">
                <a:latin typeface="Calibri"/>
                <a:cs typeface="Calibri"/>
              </a:rPr>
              <a:t> </a:t>
            </a:r>
            <a:r>
              <a:rPr sz="450" spc="-9" dirty="0">
                <a:latin typeface="Calibri"/>
                <a:cs typeface="Calibri"/>
              </a:rPr>
              <a:t>R</a:t>
            </a:r>
            <a:r>
              <a:rPr sz="450" spc="4" dirty="0">
                <a:latin typeface="Calibri"/>
                <a:cs typeface="Calibri"/>
              </a:rPr>
              <a:t>E</a:t>
            </a:r>
            <a:r>
              <a:rPr sz="450" spc="-4" dirty="0">
                <a:latin typeface="Calibri"/>
                <a:cs typeface="Calibri"/>
              </a:rPr>
              <a:t>CU</a:t>
            </a:r>
            <a:r>
              <a:rPr sz="450" spc="4" dirty="0">
                <a:latin typeface="Calibri"/>
                <a:cs typeface="Calibri"/>
              </a:rPr>
              <a:t>R</a:t>
            </a:r>
            <a:r>
              <a:rPr sz="450" spc="-4" dirty="0">
                <a:latin typeface="Calibri"/>
                <a:cs typeface="Calibri"/>
              </a:rPr>
              <a:t>S</a:t>
            </a:r>
            <a:r>
              <a:rPr sz="450" spc="0" dirty="0">
                <a:latin typeface="Calibri"/>
                <a:cs typeface="Calibri"/>
              </a:rPr>
              <a:t>OS</a:t>
            </a:r>
            <a:r>
              <a:rPr sz="450" spc="9" dirty="0">
                <a:latin typeface="Calibri"/>
                <a:cs typeface="Calibri"/>
              </a:rPr>
              <a:t> </a:t>
            </a:r>
            <a:r>
              <a:rPr sz="450" spc="4" dirty="0">
                <a:latin typeface="Calibri"/>
                <a:cs typeface="Calibri"/>
              </a:rPr>
              <a:t>H</a:t>
            </a:r>
            <a:r>
              <a:rPr sz="450" spc="-15" dirty="0">
                <a:latin typeface="Calibri"/>
                <a:cs typeface="Calibri"/>
              </a:rPr>
              <a:t>U</a:t>
            </a:r>
            <a:r>
              <a:rPr sz="450" spc="4" dirty="0">
                <a:latin typeface="Calibri"/>
                <a:cs typeface="Calibri"/>
              </a:rPr>
              <a:t>M</a:t>
            </a:r>
            <a:r>
              <a:rPr sz="450" spc="-10" dirty="0">
                <a:latin typeface="Calibri"/>
                <a:cs typeface="Calibri"/>
              </a:rPr>
              <a:t>A</a:t>
            </a:r>
            <a:r>
              <a:rPr sz="450" spc="4" dirty="0">
                <a:latin typeface="Calibri"/>
                <a:cs typeface="Calibri"/>
              </a:rPr>
              <a:t>N</a:t>
            </a:r>
            <a:r>
              <a:rPr sz="450" spc="0" dirty="0">
                <a:latin typeface="Calibri"/>
                <a:cs typeface="Calibri"/>
              </a:rPr>
              <a:t>OS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86485" y="4374134"/>
            <a:ext cx="1006475" cy="596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380865" y="2923921"/>
            <a:ext cx="6451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983865" y="2222246"/>
            <a:ext cx="1382394" cy="250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2825" marR="254337" indent="-246887">
              <a:lnSpc>
                <a:spcPts val="600"/>
              </a:lnSpc>
              <a:spcBef>
                <a:spcPts val="464"/>
              </a:spcBef>
            </a:pPr>
            <a:endParaRPr lang="es-419" sz="500" spc="-4" dirty="0">
              <a:latin typeface="Calibri"/>
              <a:cs typeface="Calibri"/>
            </a:endParaRPr>
          </a:p>
          <a:p>
            <a:pPr marL="512825" marR="254337" indent="-246887">
              <a:lnSpc>
                <a:spcPts val="600"/>
              </a:lnSpc>
              <a:spcBef>
                <a:spcPts val="464"/>
              </a:spcBef>
            </a:pPr>
            <a:r>
              <a:rPr lang="es-419" sz="500" spc="-4" dirty="0">
                <a:latin typeface="Calibri"/>
                <a:cs typeface="Calibri"/>
              </a:rPr>
              <a:t>S</a:t>
            </a:r>
            <a:r>
              <a:rPr sz="500" spc="0" dirty="0">
                <a:latin typeface="Calibri"/>
                <a:cs typeface="Calibri"/>
              </a:rPr>
              <a:t>U</a:t>
            </a:r>
            <a:r>
              <a:rPr sz="500" spc="4" dirty="0">
                <a:latin typeface="Calibri"/>
                <a:cs typeface="Calibri"/>
              </a:rPr>
              <a:t>P</a:t>
            </a:r>
            <a:r>
              <a:rPr sz="500" spc="-4" dirty="0">
                <a:latin typeface="Calibri"/>
                <a:cs typeface="Calibri"/>
              </a:rPr>
              <a:t>E</a:t>
            </a:r>
            <a:r>
              <a:rPr sz="500" spc="0" dirty="0">
                <a:latin typeface="Calibri"/>
                <a:cs typeface="Calibri"/>
              </a:rPr>
              <a:t>RV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-14" dirty="0">
                <a:latin typeface="Calibri"/>
                <a:cs typeface="Calibri"/>
              </a:rPr>
              <a:t>S</a:t>
            </a:r>
            <a:r>
              <a:rPr sz="500" spc="0" dirty="0">
                <a:latin typeface="Calibri"/>
                <a:cs typeface="Calibri"/>
              </a:rPr>
              <a:t>OR</a:t>
            </a:r>
            <a:r>
              <a:rPr sz="500" spc="-3" dirty="0">
                <a:latin typeface="Calibri"/>
                <a:cs typeface="Calibri"/>
              </a:rPr>
              <a:t> 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0" dirty="0">
                <a:latin typeface="Calibri"/>
                <a:cs typeface="Calibri"/>
              </a:rPr>
              <a:t>E </a:t>
            </a:r>
            <a:r>
              <a:rPr sz="500" spc="4" dirty="0">
                <a:latin typeface="Calibri"/>
                <a:cs typeface="Calibri"/>
              </a:rPr>
              <a:t>P</a:t>
            </a:r>
            <a:r>
              <a:rPr sz="500" spc="-9" dirty="0">
                <a:latin typeface="Calibri"/>
                <a:cs typeface="Calibri"/>
              </a:rPr>
              <a:t>R</a:t>
            </a:r>
            <a:r>
              <a:rPr sz="500" spc="0" dirty="0">
                <a:latin typeface="Calibri"/>
                <a:cs typeface="Calibri"/>
              </a:rPr>
              <a:t>O</a:t>
            </a:r>
            <a:r>
              <a:rPr sz="500" spc="-4" dirty="0">
                <a:latin typeface="Calibri"/>
                <a:cs typeface="Calibri"/>
              </a:rPr>
              <a:t>G</a:t>
            </a:r>
            <a:r>
              <a:rPr sz="500" spc="0" dirty="0">
                <a:latin typeface="Calibri"/>
                <a:cs typeface="Calibri"/>
              </a:rPr>
              <a:t>R</a:t>
            </a:r>
            <a:r>
              <a:rPr sz="500" spc="-4" dirty="0">
                <a:latin typeface="Calibri"/>
                <a:cs typeface="Calibri"/>
              </a:rPr>
              <a:t>A</a:t>
            </a:r>
            <a:r>
              <a:rPr sz="500" spc="0" dirty="0">
                <a:latin typeface="Calibri"/>
                <a:cs typeface="Calibri"/>
              </a:rPr>
              <a:t>MAS</a:t>
            </a:r>
            <a:r>
              <a:rPr sz="500" spc="-9" dirty="0">
                <a:latin typeface="Calibri"/>
                <a:cs typeface="Calibri"/>
              </a:rPr>
              <a:t> </a:t>
            </a:r>
            <a:r>
              <a:rPr sz="500" spc="0" dirty="0">
                <a:latin typeface="Calibri"/>
                <a:cs typeface="Calibri"/>
              </a:rPr>
              <a:t>DE 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0" dirty="0">
                <a:latin typeface="Calibri"/>
                <a:cs typeface="Calibri"/>
              </a:rPr>
              <a:t>ND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-14" dirty="0">
                <a:latin typeface="Calibri"/>
                <a:cs typeface="Calibri"/>
              </a:rPr>
              <a:t>A</a:t>
            </a:r>
            <a:r>
              <a:rPr sz="500" spc="0" dirty="0">
                <a:latin typeface="Calibri"/>
                <a:cs typeface="Calibri"/>
              </a:rPr>
              <a:t>DO</a:t>
            </a:r>
            <a:r>
              <a:rPr sz="500" spc="-9" dirty="0">
                <a:latin typeface="Calibri"/>
                <a:cs typeface="Calibri"/>
              </a:rPr>
              <a:t>R</a:t>
            </a:r>
            <a:r>
              <a:rPr sz="500" spc="4" dirty="0">
                <a:latin typeface="Calibri"/>
                <a:cs typeface="Calibri"/>
              </a:rPr>
              <a:t>E</a:t>
            </a:r>
            <a:r>
              <a:rPr sz="500" spc="0" dirty="0">
                <a:latin typeface="Calibri"/>
                <a:cs typeface="Calibri"/>
              </a:rPr>
              <a:t>S</a:t>
            </a:r>
            <a:endParaRPr sz="5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66259" y="2222246"/>
            <a:ext cx="1296035" cy="16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590153" y="2331946"/>
            <a:ext cx="1371599" cy="322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9062">
              <a:lnSpc>
                <a:spcPct val="101725"/>
              </a:lnSpc>
              <a:spcBef>
                <a:spcPts val="450"/>
              </a:spcBef>
            </a:pP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0" dirty="0">
                <a:latin typeface="Calibri"/>
                <a:cs typeface="Calibri"/>
              </a:rPr>
              <a:t>N</a:t>
            </a:r>
            <a:r>
              <a:rPr sz="500" spc="-9" dirty="0">
                <a:latin typeface="Calibri"/>
                <a:cs typeface="Calibri"/>
              </a:rPr>
              <a:t>V</a:t>
            </a:r>
            <a:r>
              <a:rPr sz="500" spc="4" dirty="0">
                <a:latin typeface="Calibri"/>
                <a:cs typeface="Calibri"/>
              </a:rPr>
              <a:t>E</a:t>
            </a:r>
            <a:r>
              <a:rPr sz="500" spc="-4" dirty="0">
                <a:latin typeface="Calibri"/>
                <a:cs typeface="Calibri"/>
              </a:rPr>
              <a:t>ST</a:t>
            </a:r>
            <a:r>
              <a:rPr sz="500" spc="4" dirty="0">
                <a:latin typeface="Calibri"/>
                <a:cs typeface="Calibri"/>
              </a:rPr>
              <a:t>IG</a:t>
            </a:r>
            <a:r>
              <a:rPr sz="500" spc="-14" dirty="0">
                <a:latin typeface="Calibri"/>
                <a:cs typeface="Calibri"/>
              </a:rPr>
              <a:t>A</a:t>
            </a:r>
            <a:r>
              <a:rPr sz="500" spc="0" dirty="0">
                <a:latin typeface="Calibri"/>
                <a:cs typeface="Calibri"/>
              </a:rPr>
              <a:t>DOR</a:t>
            </a:r>
            <a:r>
              <a:rPr sz="500" spc="-2" dirty="0">
                <a:latin typeface="Calibri"/>
                <a:cs typeface="Calibri"/>
              </a:rPr>
              <a:t> </a:t>
            </a:r>
            <a:r>
              <a:rPr sz="500" spc="-4" dirty="0">
                <a:latin typeface="Calibri"/>
                <a:cs typeface="Calibri"/>
              </a:rPr>
              <a:t>J</a:t>
            </a:r>
            <a:r>
              <a:rPr sz="500" spc="0" dirty="0">
                <a:latin typeface="Calibri"/>
                <a:cs typeface="Calibri"/>
              </a:rPr>
              <a:t>U</a:t>
            </a:r>
            <a:r>
              <a:rPr sz="500" spc="-9" dirty="0">
                <a:latin typeface="Calibri"/>
                <a:cs typeface="Calibri"/>
              </a:rPr>
              <a:t>R</a:t>
            </a:r>
            <a:r>
              <a:rPr sz="500" spc="4" dirty="0">
                <a:latin typeface="Calibri"/>
                <a:cs typeface="Calibri"/>
              </a:rPr>
              <a:t>Í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O</a:t>
            </a:r>
            <a:endParaRPr sz="5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6259" y="2384171"/>
            <a:ext cx="652780" cy="172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019040" y="2384171"/>
            <a:ext cx="643255" cy="354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971315" y="2516597"/>
            <a:ext cx="1522426" cy="400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8422">
              <a:lnSpc>
                <a:spcPct val="101725"/>
              </a:lnSpc>
              <a:spcBef>
                <a:spcPts val="1135"/>
              </a:spcBef>
            </a:pPr>
            <a:endParaRPr lang="es-MX" sz="500" spc="-4" dirty="0">
              <a:latin typeface="Calibri"/>
              <a:cs typeface="Calibri"/>
            </a:endParaRPr>
          </a:p>
          <a:p>
            <a:pPr marL="328422">
              <a:lnSpc>
                <a:spcPct val="101725"/>
              </a:lnSpc>
              <a:spcBef>
                <a:spcPts val="1135"/>
              </a:spcBef>
            </a:pPr>
            <a:r>
              <a:rPr sz="500" spc="-4" dirty="0">
                <a:latin typeface="Calibri"/>
                <a:cs typeface="Calibri"/>
              </a:rPr>
              <a:t>AS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-4" dirty="0">
                <a:latin typeface="Calibri"/>
                <a:cs typeface="Calibri"/>
              </a:rPr>
              <a:t>S</a:t>
            </a:r>
            <a:r>
              <a:rPr sz="500" spc="4" dirty="0">
                <a:latin typeface="Calibri"/>
                <a:cs typeface="Calibri"/>
              </a:rPr>
              <a:t>T</a:t>
            </a:r>
            <a:r>
              <a:rPr sz="500" spc="-4" dirty="0">
                <a:latin typeface="Calibri"/>
                <a:cs typeface="Calibri"/>
              </a:rPr>
              <a:t>E</a:t>
            </a:r>
            <a:r>
              <a:rPr sz="500" spc="0" dirty="0">
                <a:latin typeface="Calibri"/>
                <a:cs typeface="Calibri"/>
              </a:rPr>
              <a:t>N</a:t>
            </a:r>
            <a:r>
              <a:rPr sz="500" spc="-4" dirty="0">
                <a:latin typeface="Calibri"/>
                <a:cs typeface="Calibri"/>
              </a:rPr>
              <a:t>T</a:t>
            </a:r>
            <a:r>
              <a:rPr sz="500" spc="0" dirty="0">
                <a:latin typeface="Calibri"/>
                <a:cs typeface="Calibri"/>
              </a:rPr>
              <a:t>E</a:t>
            </a:r>
            <a:r>
              <a:rPr sz="500" spc="11" dirty="0">
                <a:latin typeface="Calibri"/>
                <a:cs typeface="Calibri"/>
              </a:rPr>
              <a:t> </a:t>
            </a:r>
            <a:r>
              <a:rPr sz="500" spc="-14" dirty="0">
                <a:latin typeface="Calibri"/>
                <a:cs typeface="Calibri"/>
              </a:rPr>
              <a:t>A</a:t>
            </a:r>
            <a:r>
              <a:rPr sz="500" spc="0" dirty="0">
                <a:latin typeface="Calibri"/>
                <a:cs typeface="Calibri"/>
              </a:rPr>
              <a:t>D</a:t>
            </a:r>
            <a:r>
              <a:rPr sz="500" spc="-9" dirty="0">
                <a:latin typeface="Calibri"/>
                <a:cs typeface="Calibri"/>
              </a:rPr>
              <a:t>M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0" dirty="0">
                <a:latin typeface="Calibri"/>
                <a:cs typeface="Calibri"/>
              </a:rPr>
              <a:t>N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-14" dirty="0">
                <a:latin typeface="Calibri"/>
                <a:cs typeface="Calibri"/>
              </a:rPr>
              <a:t>S</a:t>
            </a:r>
            <a:r>
              <a:rPr sz="500" spc="4" dirty="0">
                <a:latin typeface="Calibri"/>
                <a:cs typeface="Calibri"/>
              </a:rPr>
              <a:t>T</a:t>
            </a:r>
            <a:r>
              <a:rPr sz="500" spc="0" dirty="0">
                <a:latin typeface="Calibri"/>
                <a:cs typeface="Calibri"/>
              </a:rPr>
              <a:t>R</a:t>
            </a:r>
            <a:r>
              <a:rPr sz="500" spc="-14" dirty="0">
                <a:latin typeface="Calibri"/>
                <a:cs typeface="Calibri"/>
              </a:rPr>
              <a:t>A</a:t>
            </a:r>
            <a:r>
              <a:rPr sz="500" spc="4" dirty="0">
                <a:latin typeface="Calibri"/>
                <a:cs typeface="Calibri"/>
              </a:rPr>
              <a:t>T</a:t>
            </a:r>
            <a:r>
              <a:rPr sz="500" spc="-4" dirty="0">
                <a:latin typeface="Calibri"/>
                <a:cs typeface="Calibri"/>
              </a:rPr>
              <a:t>I</a:t>
            </a:r>
            <a:r>
              <a:rPr sz="500" spc="0" dirty="0">
                <a:latin typeface="Calibri"/>
                <a:cs typeface="Calibri"/>
              </a:rPr>
              <a:t>VO</a:t>
            </a:r>
            <a:endParaRPr sz="5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2295" y="2544826"/>
            <a:ext cx="1371599" cy="39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62295" y="2584195"/>
            <a:ext cx="1371599" cy="338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8017">
              <a:lnSpc>
                <a:spcPct val="101725"/>
              </a:lnSpc>
              <a:spcBef>
                <a:spcPts val="445"/>
              </a:spcBef>
            </a:pPr>
            <a:endParaRPr lang="es-MX" sz="500" spc="-4" dirty="0">
              <a:latin typeface="Calibri"/>
              <a:cs typeface="Calibri"/>
            </a:endParaRPr>
          </a:p>
          <a:p>
            <a:pPr marL="398017">
              <a:lnSpc>
                <a:spcPct val="101725"/>
              </a:lnSpc>
              <a:spcBef>
                <a:spcPts val="445"/>
              </a:spcBef>
            </a:pPr>
            <a:r>
              <a:rPr sz="500" spc="-4" dirty="0">
                <a:latin typeface="Calibri"/>
                <a:cs typeface="Calibri"/>
              </a:rPr>
              <a:t>S</a:t>
            </a:r>
            <a:r>
              <a:rPr sz="500" spc="4" dirty="0">
                <a:latin typeface="Calibri"/>
                <a:cs typeface="Calibri"/>
              </a:rPr>
              <a:t>E</a:t>
            </a: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R</a:t>
            </a:r>
            <a:r>
              <a:rPr sz="500" spc="-4" dirty="0">
                <a:latin typeface="Calibri"/>
                <a:cs typeface="Calibri"/>
              </a:rPr>
              <a:t>E</a:t>
            </a:r>
            <a:r>
              <a:rPr sz="500" spc="4" dirty="0">
                <a:latin typeface="Calibri"/>
                <a:cs typeface="Calibri"/>
              </a:rPr>
              <a:t>T</a:t>
            </a:r>
            <a:r>
              <a:rPr sz="500" spc="-4" dirty="0">
                <a:latin typeface="Calibri"/>
                <a:cs typeface="Calibri"/>
              </a:rPr>
              <a:t>A</a:t>
            </a:r>
            <a:r>
              <a:rPr sz="500" spc="-9" dirty="0">
                <a:latin typeface="Calibri"/>
                <a:cs typeface="Calibri"/>
              </a:rPr>
              <a:t>R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0" dirty="0">
                <a:latin typeface="Calibri"/>
                <a:cs typeface="Calibri"/>
              </a:rPr>
              <a:t>O</a:t>
            </a:r>
            <a:r>
              <a:rPr sz="500" spc="-3" dirty="0">
                <a:latin typeface="Calibri"/>
                <a:cs typeface="Calibri"/>
              </a:rPr>
              <a:t> </a:t>
            </a:r>
            <a:r>
              <a:rPr sz="500" spc="-4" dirty="0">
                <a:latin typeface="Calibri"/>
                <a:cs typeface="Calibri"/>
              </a:rPr>
              <a:t>T</a:t>
            </a:r>
            <a:r>
              <a:rPr sz="500" spc="4" dirty="0">
                <a:latin typeface="Calibri"/>
                <a:cs typeface="Calibri"/>
              </a:rPr>
              <a:t>É</a:t>
            </a: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N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-1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O</a:t>
            </a:r>
            <a:endParaRPr sz="5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9040" y="2738501"/>
            <a:ext cx="643255" cy="337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662295" y="2922968"/>
            <a:ext cx="1371599" cy="305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5"/>
              </a:spcBef>
            </a:pPr>
            <a:endParaRPr sz="550" dirty="0"/>
          </a:p>
          <a:p>
            <a:pPr marL="405638">
              <a:lnSpc>
                <a:spcPct val="101725"/>
              </a:lnSpc>
            </a:pPr>
            <a:r>
              <a:rPr sz="500" spc="-4" dirty="0">
                <a:latin typeface="Calibri"/>
                <a:cs typeface="Calibri"/>
              </a:rPr>
              <a:t>A</a:t>
            </a:r>
            <a:r>
              <a:rPr sz="500" spc="0" dirty="0">
                <a:latin typeface="Calibri"/>
                <a:cs typeface="Calibri"/>
              </a:rPr>
              <a:t>U</a:t>
            </a:r>
            <a:r>
              <a:rPr sz="500" spc="4" dirty="0">
                <a:latin typeface="Calibri"/>
                <a:cs typeface="Calibri"/>
              </a:rPr>
              <a:t>X</a:t>
            </a:r>
            <a:r>
              <a:rPr sz="500" spc="-4" dirty="0">
                <a:latin typeface="Calibri"/>
                <a:cs typeface="Calibri"/>
              </a:rPr>
              <a:t>I</a:t>
            </a:r>
            <a:r>
              <a:rPr sz="500" spc="4" dirty="0">
                <a:latin typeface="Calibri"/>
                <a:cs typeface="Calibri"/>
              </a:rPr>
              <a:t>LI</a:t>
            </a:r>
            <a:r>
              <a:rPr sz="500" spc="-4" dirty="0">
                <a:latin typeface="Calibri"/>
                <a:cs typeface="Calibri"/>
              </a:rPr>
              <a:t>A</a:t>
            </a:r>
            <a:r>
              <a:rPr sz="500" spc="0" dirty="0">
                <a:latin typeface="Calibri"/>
                <a:cs typeface="Calibri"/>
              </a:rPr>
              <a:t>R</a:t>
            </a:r>
            <a:r>
              <a:rPr sz="500" spc="-2" dirty="0">
                <a:latin typeface="Calibri"/>
                <a:cs typeface="Calibri"/>
              </a:rPr>
              <a:t> </a:t>
            </a:r>
            <a:r>
              <a:rPr sz="500" spc="-9" dirty="0">
                <a:latin typeface="Calibri"/>
                <a:cs typeface="Calibri"/>
              </a:rPr>
              <a:t>D</a:t>
            </a:r>
            <a:r>
              <a:rPr sz="500" spc="0" dirty="0">
                <a:latin typeface="Calibri"/>
                <a:cs typeface="Calibri"/>
              </a:rPr>
              <a:t>E</a:t>
            </a:r>
            <a:r>
              <a:rPr sz="500" spc="9" dirty="0">
                <a:latin typeface="Calibri"/>
                <a:cs typeface="Calibri"/>
              </a:rPr>
              <a:t> </a:t>
            </a:r>
            <a:r>
              <a:rPr sz="500" spc="-14" dirty="0">
                <a:latin typeface="Calibri"/>
                <a:cs typeface="Calibri"/>
              </a:rPr>
              <a:t>A</a:t>
            </a:r>
            <a:r>
              <a:rPr sz="500" spc="0" dirty="0">
                <a:latin typeface="Calibri"/>
                <a:cs typeface="Calibri"/>
              </a:rPr>
              <a:t>R</a:t>
            </a:r>
            <a:r>
              <a:rPr sz="500" spc="-4" dirty="0">
                <a:latin typeface="Calibri"/>
                <a:cs typeface="Calibri"/>
              </a:rPr>
              <a:t>C</a:t>
            </a:r>
            <a:r>
              <a:rPr sz="500" spc="0" dirty="0">
                <a:latin typeface="Calibri"/>
                <a:cs typeface="Calibri"/>
              </a:rPr>
              <a:t>H</a:t>
            </a:r>
            <a:r>
              <a:rPr sz="500" spc="4" dirty="0">
                <a:latin typeface="Calibri"/>
                <a:cs typeface="Calibri"/>
              </a:rPr>
              <a:t>I</a:t>
            </a:r>
            <a:r>
              <a:rPr sz="500" spc="-9" dirty="0">
                <a:latin typeface="Calibri"/>
                <a:cs typeface="Calibri"/>
              </a:rPr>
              <a:t>V</a:t>
            </a:r>
            <a:r>
              <a:rPr sz="500" spc="0" dirty="0">
                <a:latin typeface="Calibri"/>
                <a:cs typeface="Calibri"/>
              </a:rPr>
              <a:t>O</a:t>
            </a:r>
            <a:endParaRPr sz="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9040" y="3076321"/>
            <a:ext cx="6432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867150" y="1703578"/>
            <a:ext cx="2311400" cy="471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95"/>
              </a:spcBef>
            </a:pPr>
            <a:endParaRPr sz="1200" dirty="0"/>
          </a:p>
          <a:p>
            <a:pPr marL="752792" marR="751168" algn="ctr">
              <a:lnSpc>
                <a:spcPct val="101725"/>
              </a:lnSpc>
            </a:pPr>
            <a:r>
              <a:rPr sz="900" b="1" spc="0" dirty="0">
                <a:latin typeface="Calibri"/>
                <a:cs typeface="Calibri"/>
              </a:rPr>
              <a:t>O</a:t>
            </a:r>
            <a:r>
              <a:rPr sz="900" b="1" spc="-4" dirty="0">
                <a:latin typeface="Calibri"/>
                <a:cs typeface="Calibri"/>
              </a:rPr>
              <a:t>F</a:t>
            </a:r>
            <a:r>
              <a:rPr sz="900" b="1" spc="0" dirty="0">
                <a:latin typeface="Calibri"/>
                <a:cs typeface="Calibri"/>
              </a:rPr>
              <a:t>I</a:t>
            </a:r>
            <a:r>
              <a:rPr sz="900" b="1" spc="4" dirty="0">
                <a:latin typeface="Calibri"/>
                <a:cs typeface="Calibri"/>
              </a:rPr>
              <a:t>C</a:t>
            </a:r>
            <a:r>
              <a:rPr sz="900" b="1" spc="0" dirty="0">
                <a:latin typeface="Calibri"/>
                <a:cs typeface="Calibri"/>
              </a:rPr>
              <a:t>I</a:t>
            </a:r>
            <a:r>
              <a:rPr sz="900" b="1" spc="-4" dirty="0">
                <a:latin typeface="Calibri"/>
                <a:cs typeface="Calibri"/>
              </a:rPr>
              <a:t>A</a:t>
            </a:r>
            <a:r>
              <a:rPr sz="900" b="1" spc="0" dirty="0">
                <a:latin typeface="Calibri"/>
                <a:cs typeface="Calibri"/>
              </a:rPr>
              <a:t>L</a:t>
            </a:r>
            <a:r>
              <a:rPr sz="900" b="1" spc="4" dirty="0">
                <a:latin typeface="Calibri"/>
                <a:cs typeface="Calibri"/>
              </a:rPr>
              <a:t> M</a:t>
            </a:r>
            <a:r>
              <a:rPr sz="900" b="1" spc="-4" dirty="0">
                <a:latin typeface="Calibri"/>
                <a:cs typeface="Calibri"/>
              </a:rPr>
              <a:t>A</a:t>
            </a:r>
            <a:r>
              <a:rPr sz="900" b="1" spc="0" dirty="0">
                <a:latin typeface="Calibri"/>
                <a:cs typeface="Calibri"/>
              </a:rPr>
              <a:t>Y</a:t>
            </a:r>
            <a:r>
              <a:rPr sz="900" b="1" spc="4" dirty="0">
                <a:latin typeface="Calibri"/>
                <a:cs typeface="Calibri"/>
              </a:rPr>
              <a:t>O</a:t>
            </a:r>
            <a:r>
              <a:rPr sz="900" b="1" spc="0" dirty="0">
                <a:latin typeface="Calibri"/>
                <a:cs typeface="Calibri"/>
              </a:rPr>
              <a:t>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" name="object 225">
            <a:extLst>
              <a:ext uri="{FF2B5EF4-FFF2-40B4-BE49-F238E27FC236}">
                <a16:creationId xmlns:a16="http://schemas.microsoft.com/office/drawing/2014/main" id="{C2A12C04-2211-5F21-7A4B-959B86D7B7E2}"/>
              </a:ext>
            </a:extLst>
          </p:cNvPr>
          <p:cNvSpPr/>
          <p:nvPr/>
        </p:nvSpPr>
        <p:spPr>
          <a:xfrm>
            <a:off x="3240405" y="5468747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23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E9032A32-DED0-BAB2-00E6-5E97E5D6A5E6}"/>
              </a:ext>
            </a:extLst>
          </p:cNvPr>
          <p:cNvCxnSpPr/>
          <p:nvPr/>
        </p:nvCxnSpPr>
        <p:spPr>
          <a:xfrm>
            <a:off x="3225800" y="4132834"/>
            <a:ext cx="14605" cy="16273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" name="object 85">
            <a:extLst>
              <a:ext uri="{FF2B5EF4-FFF2-40B4-BE49-F238E27FC236}">
                <a16:creationId xmlns:a16="http://schemas.microsoft.com/office/drawing/2014/main" id="{2FF6409C-35EB-981F-5819-87DF4C95AA24}"/>
              </a:ext>
            </a:extLst>
          </p:cNvPr>
          <p:cNvSpPr txBox="1"/>
          <p:nvPr/>
        </p:nvSpPr>
        <p:spPr>
          <a:xfrm>
            <a:off x="4914898" y="4589017"/>
            <a:ext cx="628650" cy="374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648" marR="92800" indent="24383">
              <a:lnSpc>
                <a:spcPct val="102233"/>
              </a:lnSpc>
              <a:spcBef>
                <a:spcPts val="434"/>
              </a:spcBef>
            </a:pPr>
            <a:endParaRPr lang="es-MX" sz="450" spc="-4" dirty="0">
              <a:latin typeface="Calibri"/>
              <a:cs typeface="Calibri"/>
            </a:endParaRPr>
          </a:p>
          <a:p>
            <a:pPr marL="104648" marR="92800" indent="24383" algn="ctr">
              <a:lnSpc>
                <a:spcPct val="102233"/>
              </a:lnSpc>
              <a:spcBef>
                <a:spcPts val="434"/>
              </a:spcBef>
            </a:pPr>
            <a:r>
              <a:rPr sz="450" spc="-4" dirty="0">
                <a:latin typeface="Calibri"/>
                <a:cs typeface="Calibri"/>
              </a:rPr>
              <a:t>SU</a:t>
            </a:r>
            <a:r>
              <a:rPr sz="450" spc="4" dirty="0">
                <a:latin typeface="Calibri"/>
                <a:cs typeface="Calibri"/>
              </a:rPr>
              <a:t>P</a:t>
            </a:r>
            <a:r>
              <a:rPr sz="450" spc="-4" dirty="0">
                <a:latin typeface="Calibri"/>
                <a:cs typeface="Calibri"/>
              </a:rPr>
              <a:t>E</a:t>
            </a:r>
            <a:r>
              <a:rPr sz="450" spc="4" dirty="0">
                <a:latin typeface="Calibri"/>
                <a:cs typeface="Calibri"/>
              </a:rPr>
              <a:t>R</a:t>
            </a:r>
            <a:r>
              <a:rPr sz="450" spc="-4" dirty="0">
                <a:latin typeface="Calibri"/>
                <a:cs typeface="Calibri"/>
              </a:rPr>
              <a:t>V</a:t>
            </a:r>
            <a:r>
              <a:rPr sz="450" spc="4" dirty="0">
                <a:latin typeface="Calibri"/>
                <a:cs typeface="Calibri"/>
              </a:rPr>
              <a:t>I</a:t>
            </a:r>
            <a:r>
              <a:rPr sz="450" spc="-4" dirty="0">
                <a:latin typeface="Calibri"/>
                <a:cs typeface="Calibri"/>
              </a:rPr>
              <a:t>S</a:t>
            </a:r>
            <a:r>
              <a:rPr sz="450" spc="-14" dirty="0">
                <a:latin typeface="Calibri"/>
                <a:cs typeface="Calibri"/>
              </a:rPr>
              <a:t>O</a:t>
            </a:r>
            <a:r>
              <a:rPr sz="450" spc="0" dirty="0">
                <a:latin typeface="Calibri"/>
                <a:cs typeface="Calibri"/>
              </a:rPr>
              <a:t>R</a:t>
            </a:r>
            <a:r>
              <a:rPr sz="450" spc="33" dirty="0">
                <a:latin typeface="Calibri"/>
                <a:cs typeface="Calibri"/>
              </a:rPr>
              <a:t> </a:t>
            </a:r>
            <a:r>
              <a:rPr sz="450" spc="-14" dirty="0">
                <a:latin typeface="Calibri"/>
                <a:cs typeface="Calibri"/>
              </a:rPr>
              <a:t>D</a:t>
            </a:r>
            <a:r>
              <a:rPr sz="450" spc="0" dirty="0">
                <a:latin typeface="Calibri"/>
                <a:cs typeface="Calibri"/>
              </a:rPr>
              <a:t>E </a:t>
            </a:r>
            <a:r>
              <a:rPr lang="es-MX" sz="450" spc="4" dirty="0">
                <a:latin typeface="Calibri"/>
                <a:cs typeface="Calibri"/>
              </a:rPr>
              <a:t>AMACEN </a:t>
            </a:r>
            <a:endParaRPr sz="450" dirty="0">
              <a:latin typeface="Calibri"/>
              <a:cs typeface="Calibri"/>
            </a:endParaRPr>
          </a:p>
        </p:txBody>
      </p:sp>
      <p:sp>
        <p:nvSpPr>
          <p:cNvPr id="257" name="object 85">
            <a:extLst>
              <a:ext uri="{FF2B5EF4-FFF2-40B4-BE49-F238E27FC236}">
                <a16:creationId xmlns:a16="http://schemas.microsoft.com/office/drawing/2014/main" id="{65FC3B71-6F13-276D-7CBA-22F8ACDB6E83}"/>
              </a:ext>
            </a:extLst>
          </p:cNvPr>
          <p:cNvSpPr txBox="1"/>
          <p:nvPr/>
        </p:nvSpPr>
        <p:spPr>
          <a:xfrm>
            <a:off x="5785010" y="4573355"/>
            <a:ext cx="628650" cy="374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648" marR="92800" indent="24383">
              <a:lnSpc>
                <a:spcPct val="102233"/>
              </a:lnSpc>
              <a:spcBef>
                <a:spcPts val="434"/>
              </a:spcBef>
            </a:pPr>
            <a:endParaRPr lang="es-MX" sz="450" spc="-4" dirty="0">
              <a:latin typeface="Calibri"/>
              <a:cs typeface="Calibri"/>
            </a:endParaRPr>
          </a:p>
          <a:p>
            <a:pPr marL="104648" marR="92800" indent="24383" algn="ctr">
              <a:lnSpc>
                <a:spcPct val="102233"/>
              </a:lnSpc>
              <a:spcBef>
                <a:spcPts val="434"/>
              </a:spcBef>
            </a:pPr>
            <a:r>
              <a:rPr lang="es-MX" sz="450" spc="-4" dirty="0">
                <a:latin typeface="Calibri"/>
                <a:cs typeface="Calibri"/>
              </a:rPr>
              <a:t>SUPERVISOR DE CONTROL PATRIMONIAL</a:t>
            </a:r>
            <a:endParaRPr sz="4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6067ECAACA6FF45BDE1211A521AFF1A" ma:contentTypeVersion="4" ma:contentTypeDescription="Crear nuevo documento." ma:contentTypeScope="" ma:versionID="32e785fe0604aa2f99ce971d6ccf1ffb">
  <xsd:schema xmlns:xsd="http://www.w3.org/2001/XMLSchema" xmlns:xs="http://www.w3.org/2001/XMLSchema" xmlns:p="http://schemas.microsoft.com/office/2006/metadata/properties" xmlns:ns3="3d4b9ccd-22e5-48bd-a33a-f4ef02ed0240" targetNamespace="http://schemas.microsoft.com/office/2006/metadata/properties" ma:root="true" ma:fieldsID="324a88c5a0b07830a1dd4050c57074b5" ns3:_="">
    <xsd:import namespace="3d4b9ccd-22e5-48bd-a33a-f4ef02ed02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4b9ccd-22e5-48bd-a33a-f4ef02ed02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d4b9ccd-22e5-48bd-a33a-f4ef02ed024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5A6477-3DC2-4DBB-A170-CAAFF8A28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4b9ccd-22e5-48bd-a33a-f4ef02ed02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B95D46-17EF-48BD-B2AC-3CD0DEB4B843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3d4b9ccd-22e5-48bd-a33a-f4ef02ed0240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E5644B9-A13E-430A-B372-F2555D756F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1106</Words>
  <Application>Microsoft Office PowerPoint</Application>
  <PresentationFormat>Personalizado</PresentationFormat>
  <Paragraphs>349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RH-10</dc:creator>
  <cp:lastModifiedBy>Recursos Humanos</cp:lastModifiedBy>
  <cp:revision>11</cp:revision>
  <cp:lastPrinted>2023-06-05T16:37:20Z</cp:lastPrinted>
  <dcterms:modified xsi:type="dcterms:W3CDTF">2023-07-20T17:25:26Z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0x010100F6067ECAACA6FF45BDE1211A521AFF1A</vt:lpwstr>
  </property>
</Properties>
</file>